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717AFE-BC42-4F5C-BDFA-CFF57908EB01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87DF15-D3B9-4B3B-82FD-1B526744BB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484784"/>
            <a:ext cx="7772400" cy="216422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критериях  оценки качества преподавания иностранных языков по неязыковым специальностям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Мороз Н.Ю., кандидат филологических наук, доцент, заведующая кафедрой лингвистики и профессиональной коммуникации в области медиатехнологий ИМО и СПН ФГБОУ ВО МГЛУ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Перлова О.В., кандидат педагогических наук, доцент кафедры лингвистики и профессиональной коммуникации в области медиатехнологий; ИМО и СПН ФГБОУ ВО МГЛУ. 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</a:t>
            </a:r>
            <a:r>
              <a:rPr lang="ru-RU" b="0" dirty="0">
                <a:solidFill>
                  <a:srgbClr val="0070C0"/>
                </a:solidFill>
              </a:rPr>
              <a:t>Значимые умения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воспринимать и обрабатывать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соответствии со своими профессионально коммуникативными задачами  информацию на иностранном языке, полученную из печатных, аудиовизуальных и электронных источников, содержащих   профессионально значимую информацию; свободно выбирать из широкого спектра языковых средств наиболее адекватные способы выражения своих мыслей в процессе дискуссий научного и делового характера;</a:t>
            </a:r>
          </a:p>
          <a:p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применять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речевого поведения в ситуации  профессионального межкультурного общения; адекватно воспринимать и корректно использовать единицы речи на основе  профессионально значимых знаний о фонологических, грамматических, лексических, стилистических особенностях изучаемого языка (в сравнении с родным языком); адекватно использовать, фоновые знания, ситуативно обусловленные формы общения; вступать в контакт с носителями языка; осуществлять коммуникацию с учетом поликультурного контекста деловой коммуникации; применять разные стратегии для понимания устных и письменных текстов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  </a:t>
            </a:r>
            <a:r>
              <a:rPr lang="ru-RU" sz="2400" dirty="0">
                <a:solidFill>
                  <a:srgbClr val="0070C0"/>
                </a:solidFill>
              </a:rPr>
              <a:t>Качество профессионально ориентированного обучения иностранным языкам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обсуждать профессионально- ориентированные проблемы, отстаивать свою точку зрения, объяснять сущность явлений, событий, процессов, делать выводы, давать аргументированные ответы по профессионально ориентированной тематике;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использовать  стратегии  построения аналитически- исследовательского, информационно-справочного и информационно-медийного продукта  с целью решения профессионально-коммуникативных задач;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0" i="1" dirty="0">
                <a:solidFill>
                  <a:srgbClr val="0070C0"/>
                </a:solidFill>
              </a:rPr>
              <a:t>Пример тематики деловой игры для занятий со студентами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рамках изучения темы «Освещение проблем образования в СМИ» мы предлагаем студентам смоделировать в процессе деловой игры профессионально ориентированную ситуацию интервью журналиста с представителем прогрессивной школы, который рассказывает о традициях, чтимых в школе и инновациях в обучении школьников, применяемых  для достижения высокого качества уровня среднего образования.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Развиваемые умения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Такой подход позволяет    развивать у наших студентов профессионально ориентированную межкультурную  коммуникативную компетенцию на высоком уровне и подготовить наших студентов различных направлений подготовки и  к  эффективному межличностному и взаимодействию при  решении своих профессионально коммуникативных задач.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        </a:t>
            </a:r>
            <a:r>
              <a:rPr lang="ru-RU" dirty="0">
                <a:solidFill>
                  <a:srgbClr val="0070C0"/>
                </a:solidFill>
              </a:rPr>
              <a:t>Рады сотрудничеству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         Благодарим вас за внимание. </a:t>
            </a:r>
          </a:p>
        </p:txBody>
      </p:sp>
    </p:spTree>
  </p:cSld>
  <p:clrMapOvr>
    <a:masterClrMapping/>
  </p:clrMapOvr>
  <p:transition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340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  О критериях  оценки качества преподавания иностранных языков по неязыковым специальностям </vt:lpstr>
      <vt:lpstr>          Значимые умения</vt:lpstr>
      <vt:lpstr>  Качество профессионально ориентированного обучения иностранным языкам</vt:lpstr>
      <vt:lpstr>Пример тематики деловой игры для занятий со студентами</vt:lpstr>
      <vt:lpstr>Развиваемые умения</vt:lpstr>
      <vt:lpstr>        Рады сотрудничеству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критериях  оценки качества преподавания иностранных языков по неязыковым специальностям</dc:title>
  <cp:lastModifiedBy>Оксана Мангова</cp:lastModifiedBy>
  <cp:revision>7</cp:revision>
  <dcterms:created xsi:type="dcterms:W3CDTF">2020-12-23T17:44:55Z</dcterms:created>
  <dcterms:modified xsi:type="dcterms:W3CDTF">2020-12-25T10:37:29Z</dcterms:modified>
</cp:coreProperties>
</file>