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70" r:id="rId4"/>
    <p:sldId id="276" r:id="rId5"/>
    <p:sldId id="273" r:id="rId6"/>
    <p:sldId id="271" r:id="rId7"/>
    <p:sldId id="263" r:id="rId8"/>
    <p:sldId id="277" r:id="rId9"/>
    <p:sldId id="260" r:id="rId10"/>
    <p:sldId id="258" r:id="rId11"/>
    <p:sldId id="259" r:id="rId12"/>
    <p:sldId id="268" r:id="rId13"/>
    <p:sldId id="269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81A15-CAB9-4A7A-8342-B88B740D1AC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F8A22C-607B-49D9-B3E2-8D05244FAC37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работать на интересной, престижной высокооплачиваемой работе, свободно общаться на двух языках, которые ты сам выберешь в процессе обучения, быть востребованным специалистов в области аналитики, попасть в команду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креативной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 стандартно мыслящей молодой политической элиты России 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8F383E-E3EC-4899-A10C-8A2B31493A2F}" type="parTrans" cxnId="{621BBD29-4435-4544-8544-7347C071C250}">
      <dgm:prSet/>
      <dgm:spPr/>
      <dgm:t>
        <a:bodyPr/>
        <a:lstStyle/>
        <a:p>
          <a:endParaRPr lang="ru-RU"/>
        </a:p>
      </dgm:t>
    </dgm:pt>
    <dgm:pt modelId="{CC164C24-266A-4E91-82AD-EC9A46106CEE}" type="sibTrans" cxnId="{621BBD29-4435-4544-8544-7347C071C250}">
      <dgm:prSet/>
      <dgm:spPr/>
      <dgm:t>
        <a:bodyPr/>
        <a:lstStyle/>
        <a:p>
          <a:endParaRPr lang="ru-RU"/>
        </a:p>
      </dgm:t>
    </dgm:pt>
    <dgm:pt modelId="{1264AC0F-AEFE-495D-982B-F1EB66DADDC5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Если ты хочешь?</a:t>
          </a:r>
        </a:p>
      </dgm:t>
    </dgm:pt>
    <dgm:pt modelId="{1D0429E1-813A-4DD4-AB65-B26E4353C1E1}" type="parTrans" cxnId="{B1560630-62A7-4AAE-8252-FBA75412EF7D}">
      <dgm:prSet/>
      <dgm:spPr/>
      <dgm:t>
        <a:bodyPr/>
        <a:lstStyle/>
        <a:p>
          <a:endParaRPr lang="ru-RU"/>
        </a:p>
      </dgm:t>
    </dgm:pt>
    <dgm:pt modelId="{0A1E9148-5617-4BF7-80C9-E304B67CCC02}" type="sibTrans" cxnId="{B1560630-62A7-4AAE-8252-FBA75412EF7D}">
      <dgm:prSet/>
      <dgm:spPr/>
      <dgm:t>
        <a:bodyPr/>
        <a:lstStyle/>
        <a:p>
          <a:endParaRPr lang="ru-RU"/>
        </a:p>
      </dgm:t>
    </dgm:pt>
    <dgm:pt modelId="{9C517368-17D9-4F67-85F9-8C80644E65ED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научиться работать в команде, уметь убедительно отстаивать свою позицию, быть профессионалом в проведении переговоров на различных уровнях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B002CE-C78D-4127-AE80-64F5F584F3BE}" type="parTrans" cxnId="{D9950ED3-07F0-45CF-B846-FAD4C19A4981}">
      <dgm:prSet/>
      <dgm:spPr/>
      <dgm:t>
        <a:bodyPr/>
        <a:lstStyle/>
        <a:p>
          <a:endParaRPr lang="ru-RU"/>
        </a:p>
      </dgm:t>
    </dgm:pt>
    <dgm:pt modelId="{FE515772-2C2F-4DC5-8559-150828227AED}" type="sibTrans" cxnId="{D9950ED3-07F0-45CF-B846-FAD4C19A4981}">
      <dgm:prSet/>
      <dgm:spPr/>
      <dgm:t>
        <a:bodyPr/>
        <a:lstStyle/>
        <a:p>
          <a:endParaRPr lang="ru-RU"/>
        </a:p>
      </dgm:t>
    </dgm:pt>
    <dgm:pt modelId="{8EF9497C-6F8F-4105-90F9-5C73C8E0CB95}" type="pres">
      <dgm:prSet presAssocID="{91081A15-CAB9-4A7A-8342-B88B740D1A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2340EC-DA09-417A-86B8-D060FC3636C5}" type="pres">
      <dgm:prSet presAssocID="{9C517368-17D9-4F67-85F9-8C80644E65ED}" presName="boxAndChildren" presStyleCnt="0"/>
      <dgm:spPr/>
    </dgm:pt>
    <dgm:pt modelId="{B17DCAF2-903A-4C87-8C21-EADBA225EED1}" type="pres">
      <dgm:prSet presAssocID="{9C517368-17D9-4F67-85F9-8C80644E65ED}" presName="parentTextBox" presStyleLbl="node1" presStyleIdx="0" presStyleCnt="3" custScaleY="75278"/>
      <dgm:spPr/>
      <dgm:t>
        <a:bodyPr/>
        <a:lstStyle/>
        <a:p>
          <a:endParaRPr lang="ru-RU"/>
        </a:p>
      </dgm:t>
    </dgm:pt>
    <dgm:pt modelId="{6113681B-6315-4987-B6C2-CCE4187319E0}" type="pres">
      <dgm:prSet presAssocID="{CC164C24-266A-4E91-82AD-EC9A46106CEE}" presName="sp" presStyleCnt="0"/>
      <dgm:spPr/>
    </dgm:pt>
    <dgm:pt modelId="{7B56B1F5-68C7-414E-8556-D3564D1300EB}" type="pres">
      <dgm:prSet presAssocID="{02F8A22C-607B-49D9-B3E2-8D05244FAC37}" presName="arrowAndChildren" presStyleCnt="0"/>
      <dgm:spPr/>
    </dgm:pt>
    <dgm:pt modelId="{46764063-38C4-4853-B546-6FBC1F444604}" type="pres">
      <dgm:prSet presAssocID="{02F8A22C-607B-49D9-B3E2-8D05244FAC37}" presName="parentTextArrow" presStyleLbl="node1" presStyleIdx="1" presStyleCnt="3" custScaleY="77447"/>
      <dgm:spPr/>
      <dgm:t>
        <a:bodyPr/>
        <a:lstStyle/>
        <a:p>
          <a:endParaRPr lang="ru-RU"/>
        </a:p>
      </dgm:t>
    </dgm:pt>
    <dgm:pt modelId="{A395A5C5-AADF-430F-AEE2-AF568ADBB2DD}" type="pres">
      <dgm:prSet presAssocID="{0A1E9148-5617-4BF7-80C9-E304B67CCC02}" presName="sp" presStyleCnt="0"/>
      <dgm:spPr/>
    </dgm:pt>
    <dgm:pt modelId="{F2C6FB3D-C6EC-4ED6-95B8-69C9942E700C}" type="pres">
      <dgm:prSet presAssocID="{1264AC0F-AEFE-495D-982B-F1EB66DADDC5}" presName="arrowAndChildren" presStyleCnt="0"/>
      <dgm:spPr/>
    </dgm:pt>
    <dgm:pt modelId="{B5F4114B-8EB9-4D09-85A1-BB641F3CD104}" type="pres">
      <dgm:prSet presAssocID="{1264AC0F-AEFE-495D-982B-F1EB66DADDC5}" presName="parentTextArrow" presStyleLbl="node1" presStyleIdx="2" presStyleCnt="3" custScaleY="39920"/>
      <dgm:spPr/>
      <dgm:t>
        <a:bodyPr/>
        <a:lstStyle/>
        <a:p>
          <a:endParaRPr lang="ru-RU"/>
        </a:p>
      </dgm:t>
    </dgm:pt>
  </dgm:ptLst>
  <dgm:cxnLst>
    <dgm:cxn modelId="{ADD90F02-FC62-43C2-9DEE-C36A6C74BD21}" type="presOf" srcId="{02F8A22C-607B-49D9-B3E2-8D05244FAC37}" destId="{46764063-38C4-4853-B546-6FBC1F444604}" srcOrd="0" destOrd="0" presId="urn:microsoft.com/office/officeart/2005/8/layout/process4"/>
    <dgm:cxn modelId="{D9950ED3-07F0-45CF-B846-FAD4C19A4981}" srcId="{91081A15-CAB9-4A7A-8342-B88B740D1AC8}" destId="{9C517368-17D9-4F67-85F9-8C80644E65ED}" srcOrd="2" destOrd="0" parTransId="{E0B002CE-C78D-4127-AE80-64F5F584F3BE}" sibTransId="{FE515772-2C2F-4DC5-8559-150828227AED}"/>
    <dgm:cxn modelId="{621BBD29-4435-4544-8544-7347C071C250}" srcId="{91081A15-CAB9-4A7A-8342-B88B740D1AC8}" destId="{02F8A22C-607B-49D9-B3E2-8D05244FAC37}" srcOrd="1" destOrd="0" parTransId="{7C8F383E-E3EC-4899-A10C-8A2B31493A2F}" sibTransId="{CC164C24-266A-4E91-82AD-EC9A46106CEE}"/>
    <dgm:cxn modelId="{B1560630-62A7-4AAE-8252-FBA75412EF7D}" srcId="{91081A15-CAB9-4A7A-8342-B88B740D1AC8}" destId="{1264AC0F-AEFE-495D-982B-F1EB66DADDC5}" srcOrd="0" destOrd="0" parTransId="{1D0429E1-813A-4DD4-AB65-B26E4353C1E1}" sibTransId="{0A1E9148-5617-4BF7-80C9-E304B67CCC02}"/>
    <dgm:cxn modelId="{C9C6DEFD-3FAF-488D-8BD7-A68A561F2E94}" type="presOf" srcId="{1264AC0F-AEFE-495D-982B-F1EB66DADDC5}" destId="{B5F4114B-8EB9-4D09-85A1-BB641F3CD104}" srcOrd="0" destOrd="0" presId="urn:microsoft.com/office/officeart/2005/8/layout/process4"/>
    <dgm:cxn modelId="{39026291-D324-48D7-9106-5CDE457683D3}" type="presOf" srcId="{91081A15-CAB9-4A7A-8342-B88B740D1AC8}" destId="{8EF9497C-6F8F-4105-90F9-5C73C8E0CB95}" srcOrd="0" destOrd="0" presId="urn:microsoft.com/office/officeart/2005/8/layout/process4"/>
    <dgm:cxn modelId="{D8F5F57E-D5F7-459B-B3E6-7273478711C5}" type="presOf" srcId="{9C517368-17D9-4F67-85F9-8C80644E65ED}" destId="{B17DCAF2-903A-4C87-8C21-EADBA225EED1}" srcOrd="0" destOrd="0" presId="urn:microsoft.com/office/officeart/2005/8/layout/process4"/>
    <dgm:cxn modelId="{C7103154-55A6-4C88-9AEE-4E5CC434FF65}" type="presParOf" srcId="{8EF9497C-6F8F-4105-90F9-5C73C8E0CB95}" destId="{AB2340EC-DA09-417A-86B8-D060FC3636C5}" srcOrd="0" destOrd="0" presId="urn:microsoft.com/office/officeart/2005/8/layout/process4"/>
    <dgm:cxn modelId="{2DE72FBA-EA4B-4F58-A9EF-B9D5B5C0939F}" type="presParOf" srcId="{AB2340EC-DA09-417A-86B8-D060FC3636C5}" destId="{B17DCAF2-903A-4C87-8C21-EADBA225EED1}" srcOrd="0" destOrd="0" presId="urn:microsoft.com/office/officeart/2005/8/layout/process4"/>
    <dgm:cxn modelId="{FFCE9937-9F2A-4514-B305-F2FCF1C4473E}" type="presParOf" srcId="{8EF9497C-6F8F-4105-90F9-5C73C8E0CB95}" destId="{6113681B-6315-4987-B6C2-CCE4187319E0}" srcOrd="1" destOrd="0" presId="urn:microsoft.com/office/officeart/2005/8/layout/process4"/>
    <dgm:cxn modelId="{6C408481-5594-4F93-A002-9ED0037810C8}" type="presParOf" srcId="{8EF9497C-6F8F-4105-90F9-5C73C8E0CB95}" destId="{7B56B1F5-68C7-414E-8556-D3564D1300EB}" srcOrd="2" destOrd="0" presId="urn:microsoft.com/office/officeart/2005/8/layout/process4"/>
    <dgm:cxn modelId="{EF4A0D18-8EDC-4A55-BD53-BB34745D071D}" type="presParOf" srcId="{7B56B1F5-68C7-414E-8556-D3564D1300EB}" destId="{46764063-38C4-4853-B546-6FBC1F444604}" srcOrd="0" destOrd="0" presId="urn:microsoft.com/office/officeart/2005/8/layout/process4"/>
    <dgm:cxn modelId="{34ECA581-D4AD-4A53-9B40-320AAD90CCE1}" type="presParOf" srcId="{8EF9497C-6F8F-4105-90F9-5C73C8E0CB95}" destId="{A395A5C5-AADF-430F-AEE2-AF568ADBB2DD}" srcOrd="3" destOrd="0" presId="urn:microsoft.com/office/officeart/2005/8/layout/process4"/>
    <dgm:cxn modelId="{5A2B13E2-17AC-47D7-8BB8-E7FF1B14B00E}" type="presParOf" srcId="{8EF9497C-6F8F-4105-90F9-5C73C8E0CB95}" destId="{F2C6FB3D-C6EC-4ED6-95B8-69C9942E700C}" srcOrd="4" destOrd="0" presId="urn:microsoft.com/office/officeart/2005/8/layout/process4"/>
    <dgm:cxn modelId="{5EB4B4DF-20B8-4EF2-9461-67370DA063DC}" type="presParOf" srcId="{F2C6FB3D-C6EC-4ED6-95B8-69C9942E700C}" destId="{B5F4114B-8EB9-4D09-85A1-BB641F3CD10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01D4DF-BD9B-4077-BCD1-AE2F2BBDE6B7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A5442F25-DBCB-4AB5-89B7-A5F5818AB3CE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Английский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75B0E5B-A593-43A2-8959-365494BB3EC3}" type="parTrans" cxnId="{48BB790B-50C0-42E1-A41F-BF966C81A34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5DD6BE1-F0B0-4598-B303-3A4C211A0600}" type="sibTrans" cxnId="{48BB790B-50C0-42E1-A41F-BF966C81A34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7C53076-CA52-4C84-9E46-E54DC0480DF6}">
      <dgm:prSet phldrT="[Текст]"/>
      <dgm:spPr>
        <a:solidFill>
          <a:srgbClr val="FFFF99"/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Немецкий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6051FA5-6DB7-4A7A-BBD7-109FA38B8889}" type="parTrans" cxnId="{C1AC2FDF-6EE9-4843-8B83-99AC67E4597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01AE9F-E7F4-4661-9FFC-0C7148011883}" type="sibTrans" cxnId="{C1AC2FDF-6EE9-4843-8B83-99AC67E4597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19D249E-ED5D-44DA-A2FA-846F22D30229}">
      <dgm:prSet phldrT="[Текст]"/>
      <dgm:spPr>
        <a:solidFill>
          <a:schemeClr val="bg1"/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Итальянский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8447969-3E0F-4970-A71C-8EE96A0FCC14}" type="parTrans" cxnId="{F862F516-252D-43A6-8B23-269982A37A7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E28D076-7B94-489B-8A3B-324DACE275F6}" type="sibTrans" cxnId="{F862F516-252D-43A6-8B23-269982A37A7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D60730D-B0F6-49DA-ACB1-897C0BC54FC4}" type="pres">
      <dgm:prSet presAssocID="{6401D4DF-BD9B-4077-BCD1-AE2F2BBDE6B7}" presName="linearFlow" presStyleCnt="0">
        <dgm:presLayoutVars>
          <dgm:dir/>
          <dgm:resizeHandles val="exact"/>
        </dgm:presLayoutVars>
      </dgm:prSet>
      <dgm:spPr/>
    </dgm:pt>
    <dgm:pt modelId="{45C013BA-7D2E-4075-8510-F19C129B0F46}" type="pres">
      <dgm:prSet presAssocID="{A5442F25-DBCB-4AB5-89B7-A5F5818AB3CE}" presName="composite" presStyleCnt="0"/>
      <dgm:spPr/>
    </dgm:pt>
    <dgm:pt modelId="{4CD05132-3855-4AC9-8AD2-E9DE967C2896}" type="pres">
      <dgm:prSet presAssocID="{A5442F25-DBCB-4AB5-89B7-A5F5818AB3CE}" presName="imgShp" presStyleLbl="fgImgPlace1" presStyleIdx="0" presStyleCnt="3" custScaleX="1476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0C1BF2-58C0-4C44-B924-86843B017814}" type="pres">
      <dgm:prSet presAssocID="{A5442F25-DBCB-4AB5-89B7-A5F5818AB3CE}" presName="txShp" presStyleLbl="node1" presStyleIdx="0" presStyleCnt="3" custLinFactNeighborY="13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B8452-6573-47B0-9000-254178DE9248}" type="pres">
      <dgm:prSet presAssocID="{75DD6BE1-F0B0-4598-B303-3A4C211A0600}" presName="spacing" presStyleCnt="0"/>
      <dgm:spPr/>
    </dgm:pt>
    <dgm:pt modelId="{CFB44A85-713D-41B5-92B7-CA2438FC2D47}" type="pres">
      <dgm:prSet presAssocID="{17C53076-CA52-4C84-9E46-E54DC0480DF6}" presName="composite" presStyleCnt="0"/>
      <dgm:spPr/>
    </dgm:pt>
    <dgm:pt modelId="{73770F21-FA5B-4EC5-BCC8-22EE6204AB69}" type="pres">
      <dgm:prSet presAssocID="{17C53076-CA52-4C84-9E46-E54DC0480DF6}" presName="imgShp" presStyleLbl="fgImgPlace1" presStyleIdx="1" presStyleCnt="3" custScaleX="14763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65BE274-9553-47A3-B78D-BA09876D1656}" type="pres">
      <dgm:prSet presAssocID="{17C53076-CA52-4C84-9E46-E54DC0480DF6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39D2F-0F46-426D-8BFF-A7049299F303}" type="pres">
      <dgm:prSet presAssocID="{D401AE9F-E7F4-4661-9FFC-0C7148011883}" presName="spacing" presStyleCnt="0"/>
      <dgm:spPr/>
    </dgm:pt>
    <dgm:pt modelId="{505CCFCE-A4E2-44A8-AF60-8EE690FBD572}" type="pres">
      <dgm:prSet presAssocID="{819D249E-ED5D-44DA-A2FA-846F22D30229}" presName="composite" presStyleCnt="0"/>
      <dgm:spPr/>
    </dgm:pt>
    <dgm:pt modelId="{D228DCAE-A2A5-4BE2-88E0-9F7B07A3DC94}" type="pres">
      <dgm:prSet presAssocID="{819D249E-ED5D-44DA-A2FA-846F22D30229}" presName="imgShp" presStyleLbl="fgImgPlace1" presStyleIdx="2" presStyleCnt="3" custScaleX="15016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0F65563-8EF5-46A0-9DB4-FBD40C9FBB13}" type="pres">
      <dgm:prSet presAssocID="{819D249E-ED5D-44DA-A2FA-846F22D30229}" presName="txShp" presStyleLbl="node1" presStyleIdx="2" presStyleCnt="3" custLinFactNeighborX="-294" custLinFactNeighborY="4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820683-4B3B-4231-858F-0E69C7440727}" type="presOf" srcId="{A5442F25-DBCB-4AB5-89B7-A5F5818AB3CE}" destId="{570C1BF2-58C0-4C44-B924-86843B017814}" srcOrd="0" destOrd="0" presId="urn:microsoft.com/office/officeart/2005/8/layout/vList3"/>
    <dgm:cxn modelId="{F862F516-252D-43A6-8B23-269982A37A7E}" srcId="{6401D4DF-BD9B-4077-BCD1-AE2F2BBDE6B7}" destId="{819D249E-ED5D-44DA-A2FA-846F22D30229}" srcOrd="2" destOrd="0" parTransId="{E8447969-3E0F-4970-A71C-8EE96A0FCC14}" sibTransId="{2E28D076-7B94-489B-8A3B-324DACE275F6}"/>
    <dgm:cxn modelId="{FD48A625-A6B2-4D03-B300-E7DF30E96F77}" type="presOf" srcId="{819D249E-ED5D-44DA-A2FA-846F22D30229}" destId="{A0F65563-8EF5-46A0-9DB4-FBD40C9FBB13}" srcOrd="0" destOrd="0" presId="urn:microsoft.com/office/officeart/2005/8/layout/vList3"/>
    <dgm:cxn modelId="{FE491743-81EE-4D3E-87E0-FEA24DB8DF83}" type="presOf" srcId="{6401D4DF-BD9B-4077-BCD1-AE2F2BBDE6B7}" destId="{1D60730D-B0F6-49DA-ACB1-897C0BC54FC4}" srcOrd="0" destOrd="0" presId="urn:microsoft.com/office/officeart/2005/8/layout/vList3"/>
    <dgm:cxn modelId="{C1AC2FDF-6EE9-4843-8B83-99AC67E45974}" srcId="{6401D4DF-BD9B-4077-BCD1-AE2F2BBDE6B7}" destId="{17C53076-CA52-4C84-9E46-E54DC0480DF6}" srcOrd="1" destOrd="0" parTransId="{86051FA5-6DB7-4A7A-BBD7-109FA38B8889}" sibTransId="{D401AE9F-E7F4-4661-9FFC-0C7148011883}"/>
    <dgm:cxn modelId="{0E9D4BD1-62CC-4562-9E71-E1B6B56FEBC7}" type="presOf" srcId="{17C53076-CA52-4C84-9E46-E54DC0480DF6}" destId="{465BE274-9553-47A3-B78D-BA09876D1656}" srcOrd="0" destOrd="0" presId="urn:microsoft.com/office/officeart/2005/8/layout/vList3"/>
    <dgm:cxn modelId="{48BB790B-50C0-42E1-A41F-BF966C81A34C}" srcId="{6401D4DF-BD9B-4077-BCD1-AE2F2BBDE6B7}" destId="{A5442F25-DBCB-4AB5-89B7-A5F5818AB3CE}" srcOrd="0" destOrd="0" parTransId="{D75B0E5B-A593-43A2-8959-365494BB3EC3}" sibTransId="{75DD6BE1-F0B0-4598-B303-3A4C211A0600}"/>
    <dgm:cxn modelId="{77DC649E-CCDF-49A0-9BAF-872F3A7885F8}" type="presParOf" srcId="{1D60730D-B0F6-49DA-ACB1-897C0BC54FC4}" destId="{45C013BA-7D2E-4075-8510-F19C129B0F46}" srcOrd="0" destOrd="0" presId="urn:microsoft.com/office/officeart/2005/8/layout/vList3"/>
    <dgm:cxn modelId="{4F17B56B-0411-48CB-985B-E11B29AF2B50}" type="presParOf" srcId="{45C013BA-7D2E-4075-8510-F19C129B0F46}" destId="{4CD05132-3855-4AC9-8AD2-E9DE967C2896}" srcOrd="0" destOrd="0" presId="urn:microsoft.com/office/officeart/2005/8/layout/vList3"/>
    <dgm:cxn modelId="{BEE8DE19-4B1D-48E8-ADFE-190046F78011}" type="presParOf" srcId="{45C013BA-7D2E-4075-8510-F19C129B0F46}" destId="{570C1BF2-58C0-4C44-B924-86843B017814}" srcOrd="1" destOrd="0" presId="urn:microsoft.com/office/officeart/2005/8/layout/vList3"/>
    <dgm:cxn modelId="{0E9F8B7E-26B8-4572-B88B-08655227370D}" type="presParOf" srcId="{1D60730D-B0F6-49DA-ACB1-897C0BC54FC4}" destId="{963B8452-6573-47B0-9000-254178DE9248}" srcOrd="1" destOrd="0" presId="urn:microsoft.com/office/officeart/2005/8/layout/vList3"/>
    <dgm:cxn modelId="{0AA1A292-74A9-44FA-A7F1-64B71431CA07}" type="presParOf" srcId="{1D60730D-B0F6-49DA-ACB1-897C0BC54FC4}" destId="{CFB44A85-713D-41B5-92B7-CA2438FC2D47}" srcOrd="2" destOrd="0" presId="urn:microsoft.com/office/officeart/2005/8/layout/vList3"/>
    <dgm:cxn modelId="{A783FE5D-F5CE-4E20-8F9B-7C040A765507}" type="presParOf" srcId="{CFB44A85-713D-41B5-92B7-CA2438FC2D47}" destId="{73770F21-FA5B-4EC5-BCC8-22EE6204AB69}" srcOrd="0" destOrd="0" presId="urn:microsoft.com/office/officeart/2005/8/layout/vList3"/>
    <dgm:cxn modelId="{5715C82D-5B7E-494B-89A1-0EFA6FAF0B9E}" type="presParOf" srcId="{CFB44A85-713D-41B5-92B7-CA2438FC2D47}" destId="{465BE274-9553-47A3-B78D-BA09876D1656}" srcOrd="1" destOrd="0" presId="urn:microsoft.com/office/officeart/2005/8/layout/vList3"/>
    <dgm:cxn modelId="{7601A7E0-49E9-4322-889A-69C9AE3AE10E}" type="presParOf" srcId="{1D60730D-B0F6-49DA-ACB1-897C0BC54FC4}" destId="{9B339D2F-0F46-426D-8BFF-A7049299F303}" srcOrd="3" destOrd="0" presId="urn:microsoft.com/office/officeart/2005/8/layout/vList3"/>
    <dgm:cxn modelId="{B60549D7-F369-43A7-A70D-019C51713590}" type="presParOf" srcId="{1D60730D-B0F6-49DA-ACB1-897C0BC54FC4}" destId="{505CCFCE-A4E2-44A8-AF60-8EE690FBD572}" srcOrd="4" destOrd="0" presId="urn:microsoft.com/office/officeart/2005/8/layout/vList3"/>
    <dgm:cxn modelId="{1E66DF08-AD25-4EEB-8746-244D1C914729}" type="presParOf" srcId="{505CCFCE-A4E2-44A8-AF60-8EE690FBD572}" destId="{D228DCAE-A2A5-4BE2-88E0-9F7B07A3DC94}" srcOrd="0" destOrd="0" presId="urn:microsoft.com/office/officeart/2005/8/layout/vList3"/>
    <dgm:cxn modelId="{4A449DBB-1A3E-4FE3-AA2A-7A69AB927C72}" type="presParOf" srcId="{505CCFCE-A4E2-44A8-AF60-8EE690FBD572}" destId="{A0F65563-8EF5-46A0-9DB4-FBD40C9FBB1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01D4DF-BD9B-4077-BCD1-AE2F2BBDE6B7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17C53076-CA52-4C84-9E46-E54DC0480DF6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Финский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6051FA5-6DB7-4A7A-BBD7-109FA38B8889}" type="parTrans" cxnId="{C1AC2FDF-6EE9-4843-8B83-99AC67E4597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01AE9F-E7F4-4661-9FFC-0C7148011883}" type="sibTrans" cxnId="{C1AC2FDF-6EE9-4843-8B83-99AC67E4597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19D249E-ED5D-44DA-A2FA-846F22D30229}">
      <dgm:prSet phldrT="[Текст]"/>
      <dgm:spPr>
        <a:solidFill>
          <a:srgbClr val="FFFFCC"/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Китайский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8447969-3E0F-4970-A71C-8EE96A0FCC14}" type="parTrans" cxnId="{F862F516-252D-43A6-8B23-269982A37A7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E28D076-7B94-489B-8A3B-324DACE275F6}" type="sibTrans" cxnId="{F862F516-252D-43A6-8B23-269982A37A7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D60730D-B0F6-49DA-ACB1-897C0BC54FC4}" type="pres">
      <dgm:prSet presAssocID="{6401D4DF-BD9B-4077-BCD1-AE2F2BBDE6B7}" presName="linearFlow" presStyleCnt="0">
        <dgm:presLayoutVars>
          <dgm:dir/>
          <dgm:resizeHandles val="exact"/>
        </dgm:presLayoutVars>
      </dgm:prSet>
      <dgm:spPr/>
    </dgm:pt>
    <dgm:pt modelId="{CFB44A85-713D-41B5-92B7-CA2438FC2D47}" type="pres">
      <dgm:prSet presAssocID="{17C53076-CA52-4C84-9E46-E54DC0480DF6}" presName="composite" presStyleCnt="0"/>
      <dgm:spPr/>
    </dgm:pt>
    <dgm:pt modelId="{73770F21-FA5B-4EC5-BCC8-22EE6204AB69}" type="pres">
      <dgm:prSet presAssocID="{17C53076-CA52-4C84-9E46-E54DC0480DF6}" presName="imgShp" presStyleLbl="fgImgPlace1" presStyleIdx="0" presStyleCnt="2" custScaleX="16099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65BE274-9553-47A3-B78D-BA09876D1656}" type="pres">
      <dgm:prSet presAssocID="{17C53076-CA52-4C84-9E46-E54DC0480DF6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39D2F-0F46-426D-8BFF-A7049299F303}" type="pres">
      <dgm:prSet presAssocID="{D401AE9F-E7F4-4661-9FFC-0C7148011883}" presName="spacing" presStyleCnt="0"/>
      <dgm:spPr/>
    </dgm:pt>
    <dgm:pt modelId="{505CCFCE-A4E2-44A8-AF60-8EE690FBD572}" type="pres">
      <dgm:prSet presAssocID="{819D249E-ED5D-44DA-A2FA-846F22D30229}" presName="composite" presStyleCnt="0"/>
      <dgm:spPr/>
    </dgm:pt>
    <dgm:pt modelId="{D228DCAE-A2A5-4BE2-88E0-9F7B07A3DC94}" type="pres">
      <dgm:prSet presAssocID="{819D249E-ED5D-44DA-A2FA-846F22D30229}" presName="imgShp" presStyleLbl="fgImgPlace1" presStyleIdx="1" presStyleCnt="2" custScaleX="16099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0F65563-8EF5-46A0-9DB4-FBD40C9FBB13}" type="pres">
      <dgm:prSet presAssocID="{819D249E-ED5D-44DA-A2FA-846F22D30229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204459-41D0-4D44-B842-87B9A09F6C17}" type="presOf" srcId="{17C53076-CA52-4C84-9E46-E54DC0480DF6}" destId="{465BE274-9553-47A3-B78D-BA09876D1656}" srcOrd="0" destOrd="0" presId="urn:microsoft.com/office/officeart/2005/8/layout/vList3"/>
    <dgm:cxn modelId="{499AA582-34FA-4235-94BD-7DF3F9D67127}" type="presOf" srcId="{819D249E-ED5D-44DA-A2FA-846F22D30229}" destId="{A0F65563-8EF5-46A0-9DB4-FBD40C9FBB13}" srcOrd="0" destOrd="0" presId="urn:microsoft.com/office/officeart/2005/8/layout/vList3"/>
    <dgm:cxn modelId="{F862F516-252D-43A6-8B23-269982A37A7E}" srcId="{6401D4DF-BD9B-4077-BCD1-AE2F2BBDE6B7}" destId="{819D249E-ED5D-44DA-A2FA-846F22D30229}" srcOrd="1" destOrd="0" parTransId="{E8447969-3E0F-4970-A71C-8EE96A0FCC14}" sibTransId="{2E28D076-7B94-489B-8A3B-324DACE275F6}"/>
    <dgm:cxn modelId="{5C98368D-3249-42B3-A813-5BAE6CDA90DC}" type="presOf" srcId="{6401D4DF-BD9B-4077-BCD1-AE2F2BBDE6B7}" destId="{1D60730D-B0F6-49DA-ACB1-897C0BC54FC4}" srcOrd="0" destOrd="0" presId="urn:microsoft.com/office/officeart/2005/8/layout/vList3"/>
    <dgm:cxn modelId="{C1AC2FDF-6EE9-4843-8B83-99AC67E45974}" srcId="{6401D4DF-BD9B-4077-BCD1-AE2F2BBDE6B7}" destId="{17C53076-CA52-4C84-9E46-E54DC0480DF6}" srcOrd="0" destOrd="0" parTransId="{86051FA5-6DB7-4A7A-BBD7-109FA38B8889}" sibTransId="{D401AE9F-E7F4-4661-9FFC-0C7148011883}"/>
    <dgm:cxn modelId="{40AA95DD-E15A-49C0-BC50-469CC121893D}" type="presParOf" srcId="{1D60730D-B0F6-49DA-ACB1-897C0BC54FC4}" destId="{CFB44A85-713D-41B5-92B7-CA2438FC2D47}" srcOrd="0" destOrd="0" presId="urn:microsoft.com/office/officeart/2005/8/layout/vList3"/>
    <dgm:cxn modelId="{7860EFB8-7EDF-4525-8ED7-3809A09FFC57}" type="presParOf" srcId="{CFB44A85-713D-41B5-92B7-CA2438FC2D47}" destId="{73770F21-FA5B-4EC5-BCC8-22EE6204AB69}" srcOrd="0" destOrd="0" presId="urn:microsoft.com/office/officeart/2005/8/layout/vList3"/>
    <dgm:cxn modelId="{18BA998D-6342-45AE-B628-BE78FC767F23}" type="presParOf" srcId="{CFB44A85-713D-41B5-92B7-CA2438FC2D47}" destId="{465BE274-9553-47A3-B78D-BA09876D1656}" srcOrd="1" destOrd="0" presId="urn:microsoft.com/office/officeart/2005/8/layout/vList3"/>
    <dgm:cxn modelId="{D6D4722A-42A0-4F58-AD65-878AACE227D4}" type="presParOf" srcId="{1D60730D-B0F6-49DA-ACB1-897C0BC54FC4}" destId="{9B339D2F-0F46-426D-8BFF-A7049299F303}" srcOrd="1" destOrd="0" presId="urn:microsoft.com/office/officeart/2005/8/layout/vList3"/>
    <dgm:cxn modelId="{019A81F6-C886-4A86-8A38-A8801220BAF4}" type="presParOf" srcId="{1D60730D-B0F6-49DA-ACB1-897C0BC54FC4}" destId="{505CCFCE-A4E2-44A8-AF60-8EE690FBD572}" srcOrd="2" destOrd="0" presId="urn:microsoft.com/office/officeart/2005/8/layout/vList3"/>
    <dgm:cxn modelId="{8E872782-43F6-4D42-8087-88AC83226ECD}" type="presParOf" srcId="{505CCFCE-A4E2-44A8-AF60-8EE690FBD572}" destId="{D228DCAE-A2A5-4BE2-88E0-9F7B07A3DC94}" srcOrd="0" destOrd="0" presId="urn:microsoft.com/office/officeart/2005/8/layout/vList3"/>
    <dgm:cxn modelId="{AD8F3698-E9D6-4D0F-826B-245693DBA2DF}" type="presParOf" srcId="{505CCFCE-A4E2-44A8-AF60-8EE690FBD572}" destId="{A0F65563-8EF5-46A0-9DB4-FBD40C9FBB1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9F00F6-9CB7-4E65-B2DF-6B9D5115EF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774A64-B179-4F08-995F-E9FE7D41261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Возможность получения квалификации магистра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зарубежного регионоведения со знанием двух и более иностранных языков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3D1DF9-F373-4F5D-A3CF-03403BACFBD2}" type="parTrans" cxnId="{CBA488F3-CACD-4AE1-9F2B-7AE5D295AA95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632C2C-18F6-4E56-967D-58B7FD78B652}" type="sibTrans" cxnId="{CBA488F3-CACD-4AE1-9F2B-7AE5D295AA95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C6ED6C-71D8-4D97-A7B0-679364174791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Современные формы и методы обучения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(лекции-диалоги, дискуссии, круглые столы, мастер-классы, научно-исследовательские семинары); </a:t>
          </a:r>
        </a:p>
      </dgm:t>
    </dgm:pt>
    <dgm:pt modelId="{58FBB957-681A-4B6C-9BC9-9D6D2BB13F9A}" type="parTrans" cxnId="{D472EBAE-B31D-4F5C-9F1D-CBB3141E57D5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80CF2B-8528-4DEC-B5B6-A6057CF60DF5}" type="sibTrans" cxnId="{D472EBAE-B31D-4F5C-9F1D-CBB3141E57D5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96451A-F895-4734-9836-F2CF84F29837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Высокий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квалификации преподавателей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имеющие большой опыт научно-исследовательской и педагогической работы; </a:t>
          </a:r>
        </a:p>
      </dgm:t>
    </dgm:pt>
    <dgm:pt modelId="{071F1BB4-99C3-40E5-A6D5-D8CC77C5584E}" type="parTrans" cxnId="{C63155AF-02B5-47CB-8642-9EA8393B6DC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CB2FEE-64DF-4DCD-B556-BF6C9FAD9E08}" type="sibTrans" cxnId="{C63155AF-02B5-47CB-8642-9EA8393B6DC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5070DF-6A00-4178-90F5-9B1E513EFBC5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Индивидуальный подход к каждому обучаемому (языковая группа 10 – 12 чел.); </a:t>
          </a:r>
          <a:endParaRPr lang="ru-RU" sz="18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B28CF6-2419-4617-8CFC-9B411541CA1B}" type="parTrans" cxnId="{528BEA4A-AE0E-4F2C-B1C7-BAF0CB658EE5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955526-7C76-4181-AE77-5149306296A3}" type="sibTrans" cxnId="{528BEA4A-AE0E-4F2C-B1C7-BAF0CB658EE5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845CB5-1DBE-412A-A24C-667830527B19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Возможность обучения без отрыва от трудовой деятельности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</a:p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22-часовая учебная неделя (занятия – четыре раза в неделю с 18.00). </a:t>
          </a:r>
        </a:p>
      </dgm:t>
    </dgm:pt>
    <dgm:pt modelId="{CF21CED8-DF6C-4479-986E-B77959DDAE57}" type="parTrans" cxnId="{0190FF4A-B24D-4EF5-8C5B-4112DD3C214C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DA2CF1-E8E4-46FE-9373-7AD9B6F0571C}" type="sibTrans" cxnId="{0190FF4A-B24D-4EF5-8C5B-4112DD3C214C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8C199E-0B4A-4CB0-9251-D03C72003BA3}" type="pres">
      <dgm:prSet presAssocID="{CE9F00F6-9CB7-4E65-B2DF-6B9D5115EF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89C2FC-3F0D-4FD9-9A69-9E5DFF84351D}" type="pres">
      <dgm:prSet presAssocID="{2D774A64-B179-4F08-995F-E9FE7D412611}" presName="parentText" presStyleLbl="node1" presStyleIdx="0" presStyleCnt="5" custScaleY="77740" custLinFactY="-46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2C759-AB49-4662-AD1B-5C021B1C0628}" type="pres">
      <dgm:prSet presAssocID="{8F632C2C-18F6-4E56-967D-58B7FD78B652}" presName="spacer" presStyleCnt="0"/>
      <dgm:spPr/>
    </dgm:pt>
    <dgm:pt modelId="{1919D231-B193-4155-96DB-13B9E779E3E0}" type="pres">
      <dgm:prSet presAssocID="{4E5070DF-6A00-4178-90F5-9B1E513EFBC5}" presName="parentText" presStyleLbl="node1" presStyleIdx="1" presStyleCnt="5" custScaleY="664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427EA-C415-4E77-B8F3-52CF207801FB}" type="pres">
      <dgm:prSet presAssocID="{D4955526-7C76-4181-AE77-5149306296A3}" presName="spacer" presStyleCnt="0"/>
      <dgm:spPr/>
    </dgm:pt>
    <dgm:pt modelId="{86B73600-188C-48C1-AC6D-6310F2B7CD00}" type="pres">
      <dgm:prSet presAssocID="{1A96451A-F895-4734-9836-F2CF84F29837}" presName="parentText" presStyleLbl="node1" presStyleIdx="2" presStyleCnt="5" custScaleY="753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DA908-A32A-408A-8C0A-F0EEF8B55391}" type="pres">
      <dgm:prSet presAssocID="{17CB2FEE-64DF-4DCD-B556-BF6C9FAD9E08}" presName="spacer" presStyleCnt="0"/>
      <dgm:spPr/>
    </dgm:pt>
    <dgm:pt modelId="{417C574C-ED93-4876-A358-6980302FEEF6}" type="pres">
      <dgm:prSet presAssocID="{37C6ED6C-71D8-4D97-A7B0-679364174791}" presName="parentText" presStyleLbl="node1" presStyleIdx="3" presStyleCnt="5" custScaleY="671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F52D7-E6AA-4498-8C4F-0A2190658B80}" type="pres">
      <dgm:prSet presAssocID="{3480CF2B-8528-4DEC-B5B6-A6057CF60DF5}" presName="spacer" presStyleCnt="0"/>
      <dgm:spPr/>
    </dgm:pt>
    <dgm:pt modelId="{23B1CA20-614E-4604-A4A6-D25BF1C77DB3}" type="pres">
      <dgm:prSet presAssocID="{FD845CB5-1DBE-412A-A24C-667830527B19}" presName="parentText" presStyleLbl="node1" presStyleIdx="4" presStyleCnt="5" custScaleY="708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90FF4A-B24D-4EF5-8C5B-4112DD3C214C}" srcId="{CE9F00F6-9CB7-4E65-B2DF-6B9D5115EFAA}" destId="{FD845CB5-1DBE-412A-A24C-667830527B19}" srcOrd="4" destOrd="0" parTransId="{CF21CED8-DF6C-4479-986E-B77959DDAE57}" sibTransId="{7ADA2CF1-E8E4-46FE-9373-7AD9B6F0571C}"/>
    <dgm:cxn modelId="{49813169-3F25-4DC8-8FC2-A51E13B4A115}" type="presOf" srcId="{4E5070DF-6A00-4178-90F5-9B1E513EFBC5}" destId="{1919D231-B193-4155-96DB-13B9E779E3E0}" srcOrd="0" destOrd="0" presId="urn:microsoft.com/office/officeart/2005/8/layout/vList2"/>
    <dgm:cxn modelId="{B16BBBEB-1198-44EF-8744-B1D29F35C585}" type="presOf" srcId="{FD845CB5-1DBE-412A-A24C-667830527B19}" destId="{23B1CA20-614E-4604-A4A6-D25BF1C77DB3}" srcOrd="0" destOrd="0" presId="urn:microsoft.com/office/officeart/2005/8/layout/vList2"/>
    <dgm:cxn modelId="{202E6061-9411-4739-B3F8-85ABC2B74EC6}" type="presOf" srcId="{CE9F00F6-9CB7-4E65-B2DF-6B9D5115EFAA}" destId="{BC8C199E-0B4A-4CB0-9251-D03C72003BA3}" srcOrd="0" destOrd="0" presId="urn:microsoft.com/office/officeart/2005/8/layout/vList2"/>
    <dgm:cxn modelId="{C63155AF-02B5-47CB-8642-9EA8393B6DC1}" srcId="{CE9F00F6-9CB7-4E65-B2DF-6B9D5115EFAA}" destId="{1A96451A-F895-4734-9836-F2CF84F29837}" srcOrd="2" destOrd="0" parTransId="{071F1BB4-99C3-40E5-A6D5-D8CC77C5584E}" sibTransId="{17CB2FEE-64DF-4DCD-B556-BF6C9FAD9E08}"/>
    <dgm:cxn modelId="{272E5778-3760-4535-8810-28A50802737D}" type="presOf" srcId="{2D774A64-B179-4F08-995F-E9FE7D412611}" destId="{AD89C2FC-3F0D-4FD9-9A69-9E5DFF84351D}" srcOrd="0" destOrd="0" presId="urn:microsoft.com/office/officeart/2005/8/layout/vList2"/>
    <dgm:cxn modelId="{528BEA4A-AE0E-4F2C-B1C7-BAF0CB658EE5}" srcId="{CE9F00F6-9CB7-4E65-B2DF-6B9D5115EFAA}" destId="{4E5070DF-6A00-4178-90F5-9B1E513EFBC5}" srcOrd="1" destOrd="0" parTransId="{74B28CF6-2419-4617-8CFC-9B411541CA1B}" sibTransId="{D4955526-7C76-4181-AE77-5149306296A3}"/>
    <dgm:cxn modelId="{D472EBAE-B31D-4F5C-9F1D-CBB3141E57D5}" srcId="{CE9F00F6-9CB7-4E65-B2DF-6B9D5115EFAA}" destId="{37C6ED6C-71D8-4D97-A7B0-679364174791}" srcOrd="3" destOrd="0" parTransId="{58FBB957-681A-4B6C-9BC9-9D6D2BB13F9A}" sibTransId="{3480CF2B-8528-4DEC-B5B6-A6057CF60DF5}"/>
    <dgm:cxn modelId="{CBA488F3-CACD-4AE1-9F2B-7AE5D295AA95}" srcId="{CE9F00F6-9CB7-4E65-B2DF-6B9D5115EFAA}" destId="{2D774A64-B179-4F08-995F-E9FE7D412611}" srcOrd="0" destOrd="0" parTransId="{183D1DF9-F373-4F5D-A3CF-03403BACFBD2}" sibTransId="{8F632C2C-18F6-4E56-967D-58B7FD78B652}"/>
    <dgm:cxn modelId="{E797916B-4351-4C78-8268-9FF8E9D388FA}" type="presOf" srcId="{1A96451A-F895-4734-9836-F2CF84F29837}" destId="{86B73600-188C-48C1-AC6D-6310F2B7CD00}" srcOrd="0" destOrd="0" presId="urn:microsoft.com/office/officeart/2005/8/layout/vList2"/>
    <dgm:cxn modelId="{3D2FB6E9-C1AF-41DC-BEA5-A3DF4DCFB0FB}" type="presOf" srcId="{37C6ED6C-71D8-4D97-A7B0-679364174791}" destId="{417C574C-ED93-4876-A358-6980302FEEF6}" srcOrd="0" destOrd="0" presId="urn:microsoft.com/office/officeart/2005/8/layout/vList2"/>
    <dgm:cxn modelId="{2A0FAA7E-A348-4677-A5C2-4ABB0C01F471}" type="presParOf" srcId="{BC8C199E-0B4A-4CB0-9251-D03C72003BA3}" destId="{AD89C2FC-3F0D-4FD9-9A69-9E5DFF84351D}" srcOrd="0" destOrd="0" presId="urn:microsoft.com/office/officeart/2005/8/layout/vList2"/>
    <dgm:cxn modelId="{37208EC4-790F-4F18-B1C5-43472AB6E326}" type="presParOf" srcId="{BC8C199E-0B4A-4CB0-9251-D03C72003BA3}" destId="{07B2C759-AB49-4662-AD1B-5C021B1C0628}" srcOrd="1" destOrd="0" presId="urn:microsoft.com/office/officeart/2005/8/layout/vList2"/>
    <dgm:cxn modelId="{48C18D8F-B77F-4992-A2DC-35252AF7ED27}" type="presParOf" srcId="{BC8C199E-0B4A-4CB0-9251-D03C72003BA3}" destId="{1919D231-B193-4155-96DB-13B9E779E3E0}" srcOrd="2" destOrd="0" presId="urn:microsoft.com/office/officeart/2005/8/layout/vList2"/>
    <dgm:cxn modelId="{F9EB8A9A-3757-485D-965C-4DAB4BBD0CEF}" type="presParOf" srcId="{BC8C199E-0B4A-4CB0-9251-D03C72003BA3}" destId="{923427EA-C415-4E77-B8F3-52CF207801FB}" srcOrd="3" destOrd="0" presId="urn:microsoft.com/office/officeart/2005/8/layout/vList2"/>
    <dgm:cxn modelId="{487A82F2-53BC-449B-BF7D-22E5C6334DF7}" type="presParOf" srcId="{BC8C199E-0B4A-4CB0-9251-D03C72003BA3}" destId="{86B73600-188C-48C1-AC6D-6310F2B7CD00}" srcOrd="4" destOrd="0" presId="urn:microsoft.com/office/officeart/2005/8/layout/vList2"/>
    <dgm:cxn modelId="{5DCBD49C-B659-4C55-AFD7-4C03444A8BE2}" type="presParOf" srcId="{BC8C199E-0B4A-4CB0-9251-D03C72003BA3}" destId="{E28DA908-A32A-408A-8C0A-F0EEF8B55391}" srcOrd="5" destOrd="0" presId="urn:microsoft.com/office/officeart/2005/8/layout/vList2"/>
    <dgm:cxn modelId="{F9691F39-8B93-4C8B-B9A9-E5F45A7C2483}" type="presParOf" srcId="{BC8C199E-0B4A-4CB0-9251-D03C72003BA3}" destId="{417C574C-ED93-4876-A358-6980302FEEF6}" srcOrd="6" destOrd="0" presId="urn:microsoft.com/office/officeart/2005/8/layout/vList2"/>
    <dgm:cxn modelId="{00D7B4AB-447C-43B1-A51F-EEC15AEB8113}" type="presParOf" srcId="{BC8C199E-0B4A-4CB0-9251-D03C72003BA3}" destId="{41BF52D7-E6AA-4498-8C4F-0A2190658B80}" srcOrd="7" destOrd="0" presId="urn:microsoft.com/office/officeart/2005/8/layout/vList2"/>
    <dgm:cxn modelId="{B985092F-3966-4D99-882E-6686BA9266F6}" type="presParOf" srcId="{BC8C199E-0B4A-4CB0-9251-D03C72003BA3}" destId="{23B1CA20-614E-4604-A4A6-D25BF1C77DB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64E9F3-B8CA-4036-A9C7-30CE3A03D70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A65A33-1D86-4448-BE00-69A21DCB8E27}">
      <dgm:prSet phldrT="[Текст]" phldr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50B9873C-991E-4C09-9E19-5E5759DD7E24}" type="parTrans" cxnId="{399CF2C6-707E-4930-9558-E9CEAB8081C5}">
      <dgm:prSet/>
      <dgm:spPr/>
      <dgm:t>
        <a:bodyPr/>
        <a:lstStyle/>
        <a:p>
          <a:endParaRPr lang="ru-RU"/>
        </a:p>
      </dgm:t>
    </dgm:pt>
    <dgm:pt modelId="{5335385D-BF61-48AA-A67D-1561C9DE5864}" type="sibTrans" cxnId="{399CF2C6-707E-4930-9558-E9CEAB8081C5}">
      <dgm:prSet/>
      <dgm:spPr/>
      <dgm:t>
        <a:bodyPr/>
        <a:lstStyle/>
        <a:p>
          <a:endParaRPr lang="ru-RU"/>
        </a:p>
      </dgm:t>
    </dgm:pt>
    <dgm:pt modelId="{EE8D8639-AB15-4DC8-8921-067ABFE1874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Эксперты российских государственных ведомств, занимающихся региональной проблематикой;</a:t>
          </a:r>
          <a:endParaRPr lang="ru-RU" dirty="0"/>
        </a:p>
      </dgm:t>
    </dgm:pt>
    <dgm:pt modelId="{5C3206CC-D8B8-49E7-B797-FB183B41E1AD}" type="parTrans" cxnId="{3E6ADB6B-32AF-41E8-890C-F8AE18798FF3}">
      <dgm:prSet/>
      <dgm:spPr/>
      <dgm:t>
        <a:bodyPr/>
        <a:lstStyle/>
        <a:p>
          <a:endParaRPr lang="ru-RU"/>
        </a:p>
      </dgm:t>
    </dgm:pt>
    <dgm:pt modelId="{6C943363-407A-4F87-B193-5E96EE1BA0FC}" type="sibTrans" cxnId="{3E6ADB6B-32AF-41E8-890C-F8AE18798FF3}">
      <dgm:prSet/>
      <dgm:spPr/>
      <dgm:t>
        <a:bodyPr/>
        <a:lstStyle/>
        <a:p>
          <a:endParaRPr lang="ru-RU"/>
        </a:p>
      </dgm:t>
    </dgm:pt>
    <dgm:pt modelId="{59D21334-C504-48FD-92A9-91DA890499B6}">
      <dgm:prSet phldrT="[Текст]" phldr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983801D4-FA17-4FFB-834E-77114CF28E7D}" type="parTrans" cxnId="{0D7AE7FD-D670-4025-B6DF-5E425B2FEE06}">
      <dgm:prSet/>
      <dgm:spPr/>
      <dgm:t>
        <a:bodyPr/>
        <a:lstStyle/>
        <a:p>
          <a:endParaRPr lang="ru-RU"/>
        </a:p>
      </dgm:t>
    </dgm:pt>
    <dgm:pt modelId="{2F699897-6C3D-4397-A852-6CF67E4F8199}" type="sibTrans" cxnId="{0D7AE7FD-D670-4025-B6DF-5E425B2FEE06}">
      <dgm:prSet/>
      <dgm:spPr/>
      <dgm:t>
        <a:bodyPr/>
        <a:lstStyle/>
        <a:p>
          <a:endParaRPr lang="ru-RU"/>
        </a:p>
      </dgm:t>
    </dgm:pt>
    <dgm:pt modelId="{9AE602F5-CD9F-4707-9E31-9D76936FC5BF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Специалисты-регионоведы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единопрофильных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кафедр российских вузов;</a:t>
          </a:r>
          <a:endParaRPr lang="ru-RU" dirty="0"/>
        </a:p>
      </dgm:t>
    </dgm:pt>
    <dgm:pt modelId="{42F469B2-DF16-4613-B662-C99BA7480D54}" type="parTrans" cxnId="{1BA7D3C6-3154-4B6E-AF8D-152103CBE874}">
      <dgm:prSet/>
      <dgm:spPr/>
      <dgm:t>
        <a:bodyPr/>
        <a:lstStyle/>
        <a:p>
          <a:endParaRPr lang="ru-RU"/>
        </a:p>
      </dgm:t>
    </dgm:pt>
    <dgm:pt modelId="{9302388B-7FEE-4D4E-9D5D-98B46AE63BF5}" type="sibTrans" cxnId="{1BA7D3C6-3154-4B6E-AF8D-152103CBE874}">
      <dgm:prSet/>
      <dgm:spPr/>
      <dgm:t>
        <a:bodyPr/>
        <a:lstStyle/>
        <a:p>
          <a:endParaRPr lang="ru-RU"/>
        </a:p>
      </dgm:t>
    </dgm:pt>
    <dgm:pt modelId="{091059A3-199F-41EB-9BCD-242808E451C6}">
      <dgm:prSet phldrT="[Текст]" phldr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A5873E96-602E-4904-9351-D6CCA7EE5F5D}" type="parTrans" cxnId="{8E98E4D6-F3B5-4D55-ABB8-370D74849DC5}">
      <dgm:prSet/>
      <dgm:spPr/>
      <dgm:t>
        <a:bodyPr/>
        <a:lstStyle/>
        <a:p>
          <a:endParaRPr lang="ru-RU"/>
        </a:p>
      </dgm:t>
    </dgm:pt>
    <dgm:pt modelId="{8E37CE0D-2626-4A9D-9159-25CC5EF47E15}" type="sibTrans" cxnId="{8E98E4D6-F3B5-4D55-ABB8-370D74849DC5}">
      <dgm:prSet/>
      <dgm:spPr/>
      <dgm:t>
        <a:bodyPr/>
        <a:lstStyle/>
        <a:p>
          <a:endParaRPr lang="ru-RU"/>
        </a:p>
      </dgm:t>
    </dgm:pt>
    <dgm:pt modelId="{ADAF2DAC-AB15-4CAD-9DBD-A70B91BF808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Ведущие сотрудники частных компаний и фирм</a:t>
          </a:r>
          <a:endParaRPr lang="ru-RU" dirty="0"/>
        </a:p>
      </dgm:t>
    </dgm:pt>
    <dgm:pt modelId="{C093EB8A-215C-4C85-BC73-A3736ACC1603}" type="parTrans" cxnId="{E5EC65BD-99F0-4A39-A4DB-45449067BC19}">
      <dgm:prSet/>
      <dgm:spPr/>
      <dgm:t>
        <a:bodyPr/>
        <a:lstStyle/>
        <a:p>
          <a:endParaRPr lang="ru-RU"/>
        </a:p>
      </dgm:t>
    </dgm:pt>
    <dgm:pt modelId="{B32CA394-3C39-4E4E-8319-21E426B9B96F}" type="sibTrans" cxnId="{E5EC65BD-99F0-4A39-A4DB-45449067BC19}">
      <dgm:prSet/>
      <dgm:spPr/>
      <dgm:t>
        <a:bodyPr/>
        <a:lstStyle/>
        <a:p>
          <a:endParaRPr lang="ru-RU"/>
        </a:p>
      </dgm:t>
    </dgm:pt>
    <dgm:pt modelId="{310B8C3E-59F0-402F-B7D8-DE42E309328C}" type="pres">
      <dgm:prSet presAssocID="{7F64E9F3-B8CA-4036-A9C7-30CE3A03D7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6F5AFD-C739-4F97-84BE-D5ECA2E54BCC}" type="pres">
      <dgm:prSet presAssocID="{35A65A33-1D86-4448-BE00-69A21DCB8E27}" presName="composite" presStyleCnt="0"/>
      <dgm:spPr/>
    </dgm:pt>
    <dgm:pt modelId="{04DCA742-5313-448A-8A7C-5285951B276F}" type="pres">
      <dgm:prSet presAssocID="{35A65A33-1D86-4448-BE00-69A21DCB8E2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EF4B9-C6BA-45E6-8640-86E3EAB5E1EF}" type="pres">
      <dgm:prSet presAssocID="{35A65A33-1D86-4448-BE00-69A21DCB8E2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BEA2C-6133-414D-B95D-6510D235A180}" type="pres">
      <dgm:prSet presAssocID="{5335385D-BF61-48AA-A67D-1561C9DE5864}" presName="sp" presStyleCnt="0"/>
      <dgm:spPr/>
    </dgm:pt>
    <dgm:pt modelId="{32872D14-CEE0-4A78-826E-A65547DA9AE1}" type="pres">
      <dgm:prSet presAssocID="{59D21334-C504-48FD-92A9-91DA890499B6}" presName="composite" presStyleCnt="0"/>
      <dgm:spPr/>
    </dgm:pt>
    <dgm:pt modelId="{EAFFF964-9C69-432E-98CF-1070BFD8583F}" type="pres">
      <dgm:prSet presAssocID="{59D21334-C504-48FD-92A9-91DA890499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1683E-4DA4-4B22-9405-CE4BDCC993B9}" type="pres">
      <dgm:prSet presAssocID="{59D21334-C504-48FD-92A9-91DA890499B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2376D-8C05-4BBE-B3DA-5B8E3F7AA029}" type="pres">
      <dgm:prSet presAssocID="{2F699897-6C3D-4397-A852-6CF67E4F8199}" presName="sp" presStyleCnt="0"/>
      <dgm:spPr/>
    </dgm:pt>
    <dgm:pt modelId="{337A61D3-9498-4BF5-BF5A-614FA04883AB}" type="pres">
      <dgm:prSet presAssocID="{091059A3-199F-41EB-9BCD-242808E451C6}" presName="composite" presStyleCnt="0"/>
      <dgm:spPr/>
    </dgm:pt>
    <dgm:pt modelId="{EC0DEA78-134F-4744-B5DA-59EBAF6276EF}" type="pres">
      <dgm:prSet presAssocID="{091059A3-199F-41EB-9BCD-242808E451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FD465-1754-4A54-BE3F-72632F816EA8}" type="pres">
      <dgm:prSet presAssocID="{091059A3-199F-41EB-9BCD-242808E451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9CF2C6-707E-4930-9558-E9CEAB8081C5}" srcId="{7F64E9F3-B8CA-4036-A9C7-30CE3A03D709}" destId="{35A65A33-1D86-4448-BE00-69A21DCB8E27}" srcOrd="0" destOrd="0" parTransId="{50B9873C-991E-4C09-9E19-5E5759DD7E24}" sibTransId="{5335385D-BF61-48AA-A67D-1561C9DE5864}"/>
    <dgm:cxn modelId="{0D7AE7FD-D670-4025-B6DF-5E425B2FEE06}" srcId="{7F64E9F3-B8CA-4036-A9C7-30CE3A03D709}" destId="{59D21334-C504-48FD-92A9-91DA890499B6}" srcOrd="1" destOrd="0" parTransId="{983801D4-FA17-4FFB-834E-77114CF28E7D}" sibTransId="{2F699897-6C3D-4397-A852-6CF67E4F8199}"/>
    <dgm:cxn modelId="{1BA7D3C6-3154-4B6E-AF8D-152103CBE874}" srcId="{59D21334-C504-48FD-92A9-91DA890499B6}" destId="{9AE602F5-CD9F-4707-9E31-9D76936FC5BF}" srcOrd="0" destOrd="0" parTransId="{42F469B2-DF16-4613-B662-C99BA7480D54}" sibTransId="{9302388B-7FEE-4D4E-9D5D-98B46AE63BF5}"/>
    <dgm:cxn modelId="{C253A594-CD5C-4F8A-87C3-F79BD139CA5B}" type="presOf" srcId="{ADAF2DAC-AB15-4CAD-9DBD-A70B91BF8087}" destId="{E7AFD465-1754-4A54-BE3F-72632F816EA8}" srcOrd="0" destOrd="0" presId="urn:microsoft.com/office/officeart/2005/8/layout/chevron2"/>
    <dgm:cxn modelId="{8E98E4D6-F3B5-4D55-ABB8-370D74849DC5}" srcId="{7F64E9F3-B8CA-4036-A9C7-30CE3A03D709}" destId="{091059A3-199F-41EB-9BCD-242808E451C6}" srcOrd="2" destOrd="0" parTransId="{A5873E96-602E-4904-9351-D6CCA7EE5F5D}" sibTransId="{8E37CE0D-2626-4A9D-9159-25CC5EF47E15}"/>
    <dgm:cxn modelId="{F0F95432-67B7-4D36-90D2-E6BF047CBB5B}" type="presOf" srcId="{9AE602F5-CD9F-4707-9E31-9D76936FC5BF}" destId="{ADC1683E-4DA4-4B22-9405-CE4BDCC993B9}" srcOrd="0" destOrd="0" presId="urn:microsoft.com/office/officeart/2005/8/layout/chevron2"/>
    <dgm:cxn modelId="{23EB0807-D9FD-43DC-9029-6B0EC3A85E46}" type="presOf" srcId="{EE8D8639-AB15-4DC8-8921-067ABFE18745}" destId="{867EF4B9-C6BA-45E6-8640-86E3EAB5E1EF}" srcOrd="0" destOrd="0" presId="urn:microsoft.com/office/officeart/2005/8/layout/chevron2"/>
    <dgm:cxn modelId="{3E6ADB6B-32AF-41E8-890C-F8AE18798FF3}" srcId="{35A65A33-1D86-4448-BE00-69A21DCB8E27}" destId="{EE8D8639-AB15-4DC8-8921-067ABFE18745}" srcOrd="0" destOrd="0" parTransId="{5C3206CC-D8B8-49E7-B797-FB183B41E1AD}" sibTransId="{6C943363-407A-4F87-B193-5E96EE1BA0FC}"/>
    <dgm:cxn modelId="{E5EC65BD-99F0-4A39-A4DB-45449067BC19}" srcId="{091059A3-199F-41EB-9BCD-242808E451C6}" destId="{ADAF2DAC-AB15-4CAD-9DBD-A70B91BF8087}" srcOrd="0" destOrd="0" parTransId="{C093EB8A-215C-4C85-BC73-A3736ACC1603}" sibTransId="{B32CA394-3C39-4E4E-8319-21E426B9B96F}"/>
    <dgm:cxn modelId="{9143F112-AA2A-4368-B331-4387C51CC6B2}" type="presOf" srcId="{59D21334-C504-48FD-92A9-91DA890499B6}" destId="{EAFFF964-9C69-432E-98CF-1070BFD8583F}" srcOrd="0" destOrd="0" presId="urn:microsoft.com/office/officeart/2005/8/layout/chevron2"/>
    <dgm:cxn modelId="{F4E577D4-CB8E-44A3-8E24-1BEF73574D62}" type="presOf" srcId="{35A65A33-1D86-4448-BE00-69A21DCB8E27}" destId="{04DCA742-5313-448A-8A7C-5285951B276F}" srcOrd="0" destOrd="0" presId="urn:microsoft.com/office/officeart/2005/8/layout/chevron2"/>
    <dgm:cxn modelId="{6DE6297E-7347-4576-A306-5A6EE033ABDF}" type="presOf" srcId="{7F64E9F3-B8CA-4036-A9C7-30CE3A03D709}" destId="{310B8C3E-59F0-402F-B7D8-DE42E309328C}" srcOrd="0" destOrd="0" presId="urn:microsoft.com/office/officeart/2005/8/layout/chevron2"/>
    <dgm:cxn modelId="{3E06CAF0-4252-4E36-AA73-0029CF9B2029}" type="presOf" srcId="{091059A3-199F-41EB-9BCD-242808E451C6}" destId="{EC0DEA78-134F-4744-B5DA-59EBAF6276EF}" srcOrd="0" destOrd="0" presId="urn:microsoft.com/office/officeart/2005/8/layout/chevron2"/>
    <dgm:cxn modelId="{64B30D6D-26AC-47D5-BB6A-2217DE28139F}" type="presParOf" srcId="{310B8C3E-59F0-402F-B7D8-DE42E309328C}" destId="{A06F5AFD-C739-4F97-84BE-D5ECA2E54BCC}" srcOrd="0" destOrd="0" presId="urn:microsoft.com/office/officeart/2005/8/layout/chevron2"/>
    <dgm:cxn modelId="{5ECFF665-E9AD-459A-AEB5-24B718D3B52D}" type="presParOf" srcId="{A06F5AFD-C739-4F97-84BE-D5ECA2E54BCC}" destId="{04DCA742-5313-448A-8A7C-5285951B276F}" srcOrd="0" destOrd="0" presId="urn:microsoft.com/office/officeart/2005/8/layout/chevron2"/>
    <dgm:cxn modelId="{18FF1288-61D1-4F68-ADD3-4591835F0502}" type="presParOf" srcId="{A06F5AFD-C739-4F97-84BE-D5ECA2E54BCC}" destId="{867EF4B9-C6BA-45E6-8640-86E3EAB5E1EF}" srcOrd="1" destOrd="0" presId="urn:microsoft.com/office/officeart/2005/8/layout/chevron2"/>
    <dgm:cxn modelId="{D45C0FAC-C162-42D8-8708-BDB356DB3331}" type="presParOf" srcId="{310B8C3E-59F0-402F-B7D8-DE42E309328C}" destId="{DADBEA2C-6133-414D-B95D-6510D235A180}" srcOrd="1" destOrd="0" presId="urn:microsoft.com/office/officeart/2005/8/layout/chevron2"/>
    <dgm:cxn modelId="{0BA69090-9CAA-4F79-B08D-D0011C8F2E82}" type="presParOf" srcId="{310B8C3E-59F0-402F-B7D8-DE42E309328C}" destId="{32872D14-CEE0-4A78-826E-A65547DA9AE1}" srcOrd="2" destOrd="0" presId="urn:microsoft.com/office/officeart/2005/8/layout/chevron2"/>
    <dgm:cxn modelId="{AB4CD076-EA18-4922-8F34-9EBCB9947C28}" type="presParOf" srcId="{32872D14-CEE0-4A78-826E-A65547DA9AE1}" destId="{EAFFF964-9C69-432E-98CF-1070BFD8583F}" srcOrd="0" destOrd="0" presId="urn:microsoft.com/office/officeart/2005/8/layout/chevron2"/>
    <dgm:cxn modelId="{9BFBAD20-0EF4-4E67-AD3E-1F43493034F9}" type="presParOf" srcId="{32872D14-CEE0-4A78-826E-A65547DA9AE1}" destId="{ADC1683E-4DA4-4B22-9405-CE4BDCC993B9}" srcOrd="1" destOrd="0" presId="urn:microsoft.com/office/officeart/2005/8/layout/chevron2"/>
    <dgm:cxn modelId="{25481947-4AB2-4DDF-8E41-59832D920DBD}" type="presParOf" srcId="{310B8C3E-59F0-402F-B7D8-DE42E309328C}" destId="{8FA2376D-8C05-4BBE-B3DA-5B8E3F7AA029}" srcOrd="3" destOrd="0" presId="urn:microsoft.com/office/officeart/2005/8/layout/chevron2"/>
    <dgm:cxn modelId="{36F41A30-1C12-499B-921F-4BC829C2F8AA}" type="presParOf" srcId="{310B8C3E-59F0-402F-B7D8-DE42E309328C}" destId="{337A61D3-9498-4BF5-BF5A-614FA04883AB}" srcOrd="4" destOrd="0" presId="urn:microsoft.com/office/officeart/2005/8/layout/chevron2"/>
    <dgm:cxn modelId="{1D3AB22D-6A5C-4208-8E29-0F639758EFDE}" type="presParOf" srcId="{337A61D3-9498-4BF5-BF5A-614FA04883AB}" destId="{EC0DEA78-134F-4744-B5DA-59EBAF6276EF}" srcOrd="0" destOrd="0" presId="urn:microsoft.com/office/officeart/2005/8/layout/chevron2"/>
    <dgm:cxn modelId="{49BFD4EF-2157-4299-B3E9-934E65110C8A}" type="presParOf" srcId="{337A61D3-9498-4BF5-BF5A-614FA04883AB}" destId="{E7AFD465-1754-4A54-BE3F-72632F816E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7DCAF2-903A-4C87-8C21-EADBA225EED1}">
      <dsp:nvSpPr>
        <dsp:cNvPr id="0" name=""/>
        <dsp:cNvSpPr/>
      </dsp:nvSpPr>
      <dsp:spPr>
        <a:xfrm>
          <a:off x="0" y="3084267"/>
          <a:ext cx="8424936" cy="130777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научиться работать в команде, уметь убедительно отстаивать свою позицию, быть профессионалом в проведении переговоров на различных уровнях</a:t>
          </a:r>
          <a:endParaRPr lang="ru-RU" sz="19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084267"/>
        <a:ext cx="8424936" cy="1307777"/>
      </dsp:txXfrm>
    </dsp:sp>
    <dsp:sp modelId="{46764063-38C4-4853-B546-6FBC1F444604}">
      <dsp:nvSpPr>
        <dsp:cNvPr id="0" name=""/>
        <dsp:cNvSpPr/>
      </dsp:nvSpPr>
      <dsp:spPr>
        <a:xfrm rot="10800000">
          <a:off x="0" y="1041011"/>
          <a:ext cx="8424936" cy="2069314"/>
        </a:xfrm>
        <a:prstGeom prst="upArrowCallou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работать на интересной, престижной высокооплачиваемой работе, свободно общаться на двух языках, которые ты сам выберешь в процессе обучения, быть востребованным специалистов в области аналитики, попасть в команду </a:t>
          </a:r>
          <a:r>
            <a:rPr lang="ru-RU" sz="19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креативной</a:t>
          </a:r>
          <a:r>
            <a:rPr lang="ru-RU" sz="1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 стандартно мыслящей молодой политической элиты России </a:t>
          </a:r>
          <a:endParaRPr lang="ru-RU" sz="19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041011"/>
        <a:ext cx="8424936" cy="2069314"/>
      </dsp:txXfrm>
    </dsp:sp>
    <dsp:sp modelId="{B5F4114B-8EB9-4D09-85A1-BB641F3CD104}">
      <dsp:nvSpPr>
        <dsp:cNvPr id="0" name=""/>
        <dsp:cNvSpPr/>
      </dsp:nvSpPr>
      <dsp:spPr>
        <a:xfrm rot="10800000">
          <a:off x="0" y="443"/>
          <a:ext cx="8424936" cy="1066626"/>
        </a:xfrm>
        <a:prstGeom prst="upArrowCallou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Если ты хочешь?</a:t>
          </a:r>
        </a:p>
      </dsp:txBody>
      <dsp:txXfrm rot="10800000">
        <a:off x="0" y="443"/>
        <a:ext cx="8424936" cy="10666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0C1BF2-58C0-4C44-B924-86843B017814}">
      <dsp:nvSpPr>
        <dsp:cNvPr id="0" name=""/>
        <dsp:cNvSpPr/>
      </dsp:nvSpPr>
      <dsp:spPr>
        <a:xfrm rot="10800000">
          <a:off x="1508705" y="116307"/>
          <a:ext cx="4788532" cy="819794"/>
        </a:xfrm>
        <a:prstGeom prst="homePlate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506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latin typeface="Times New Roman" pitchFamily="18" charset="0"/>
              <a:cs typeface="Times New Roman" pitchFamily="18" charset="0"/>
            </a:rPr>
            <a:t>Английский</a:t>
          </a:r>
          <a:endParaRPr lang="ru-RU" sz="39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08705" y="116307"/>
        <a:ext cx="4788532" cy="819794"/>
      </dsp:txXfrm>
    </dsp:sp>
    <dsp:sp modelId="{4CD05132-3855-4AC9-8AD2-E9DE967C2896}">
      <dsp:nvSpPr>
        <dsp:cNvPr id="0" name=""/>
        <dsp:cNvSpPr/>
      </dsp:nvSpPr>
      <dsp:spPr>
        <a:xfrm>
          <a:off x="903562" y="1758"/>
          <a:ext cx="1210286" cy="8197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65BE274-9553-47A3-B78D-BA09876D1656}">
      <dsp:nvSpPr>
        <dsp:cNvPr id="0" name=""/>
        <dsp:cNvSpPr/>
      </dsp:nvSpPr>
      <dsp:spPr>
        <a:xfrm rot="10800000">
          <a:off x="1508705" y="1066266"/>
          <a:ext cx="4788532" cy="819794"/>
        </a:xfrm>
        <a:prstGeom prst="homePlate">
          <a:avLst/>
        </a:prstGeom>
        <a:solidFill>
          <a:srgbClr val="FF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506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latin typeface="Times New Roman" pitchFamily="18" charset="0"/>
              <a:cs typeface="Times New Roman" pitchFamily="18" charset="0"/>
            </a:rPr>
            <a:t>Немецкий</a:t>
          </a:r>
          <a:endParaRPr lang="ru-RU" sz="39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08705" y="1066266"/>
        <a:ext cx="4788532" cy="819794"/>
      </dsp:txXfrm>
    </dsp:sp>
    <dsp:sp modelId="{73770F21-FA5B-4EC5-BCC8-22EE6204AB69}">
      <dsp:nvSpPr>
        <dsp:cNvPr id="0" name=""/>
        <dsp:cNvSpPr/>
      </dsp:nvSpPr>
      <dsp:spPr>
        <a:xfrm>
          <a:off x="903562" y="1066266"/>
          <a:ext cx="1210286" cy="81979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0F65563-8EF5-46A0-9DB4-FBD40C9FBB13}">
      <dsp:nvSpPr>
        <dsp:cNvPr id="0" name=""/>
        <dsp:cNvSpPr/>
      </dsp:nvSpPr>
      <dsp:spPr>
        <a:xfrm rot="10800000">
          <a:off x="1499820" y="2132533"/>
          <a:ext cx="4788532" cy="819794"/>
        </a:xfrm>
        <a:prstGeom prst="homePlate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506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latin typeface="Times New Roman" pitchFamily="18" charset="0"/>
              <a:cs typeface="Times New Roman" pitchFamily="18" charset="0"/>
            </a:rPr>
            <a:t>Итальянский</a:t>
          </a:r>
          <a:endParaRPr lang="ru-RU" sz="39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499820" y="2132533"/>
        <a:ext cx="4788532" cy="819794"/>
      </dsp:txXfrm>
    </dsp:sp>
    <dsp:sp modelId="{D228DCAE-A2A5-4BE2-88E0-9F7B07A3DC94}">
      <dsp:nvSpPr>
        <dsp:cNvPr id="0" name=""/>
        <dsp:cNvSpPr/>
      </dsp:nvSpPr>
      <dsp:spPr>
        <a:xfrm>
          <a:off x="898368" y="2130775"/>
          <a:ext cx="1231060" cy="81979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5BE274-9553-47A3-B78D-BA09876D1656}">
      <dsp:nvSpPr>
        <dsp:cNvPr id="0" name=""/>
        <dsp:cNvSpPr/>
      </dsp:nvSpPr>
      <dsp:spPr>
        <a:xfrm rot="10800000">
          <a:off x="1515193" y="210"/>
          <a:ext cx="4788532" cy="767897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622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itchFamily="18" charset="0"/>
              <a:cs typeface="Times New Roman" pitchFamily="18" charset="0"/>
            </a:rPr>
            <a:t>Финский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15193" y="210"/>
        <a:ext cx="4788532" cy="767897"/>
      </dsp:txXfrm>
    </dsp:sp>
    <dsp:sp modelId="{73770F21-FA5B-4EC5-BCC8-22EE6204AB69}">
      <dsp:nvSpPr>
        <dsp:cNvPr id="0" name=""/>
        <dsp:cNvSpPr/>
      </dsp:nvSpPr>
      <dsp:spPr>
        <a:xfrm>
          <a:off x="897074" y="210"/>
          <a:ext cx="1236238" cy="7678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0F65563-8EF5-46A0-9DB4-FBD40C9FBB13}">
      <dsp:nvSpPr>
        <dsp:cNvPr id="0" name=""/>
        <dsp:cNvSpPr/>
      </dsp:nvSpPr>
      <dsp:spPr>
        <a:xfrm rot="10800000">
          <a:off x="1515193" y="960083"/>
          <a:ext cx="4788532" cy="767897"/>
        </a:xfrm>
        <a:prstGeom prst="homePlate">
          <a:avLst/>
        </a:prstGeom>
        <a:solidFill>
          <a:srgbClr val="FFFFC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8622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itchFamily="18" charset="0"/>
              <a:cs typeface="Times New Roman" pitchFamily="18" charset="0"/>
            </a:rPr>
            <a:t>Китайский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15193" y="960083"/>
        <a:ext cx="4788532" cy="767897"/>
      </dsp:txXfrm>
    </dsp:sp>
    <dsp:sp modelId="{D228DCAE-A2A5-4BE2-88E0-9F7B07A3DC94}">
      <dsp:nvSpPr>
        <dsp:cNvPr id="0" name=""/>
        <dsp:cNvSpPr/>
      </dsp:nvSpPr>
      <dsp:spPr>
        <a:xfrm>
          <a:off x="897074" y="960083"/>
          <a:ext cx="1236238" cy="76789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89C2FC-3F0D-4FD9-9A69-9E5DFF84351D}">
      <dsp:nvSpPr>
        <dsp:cNvPr id="0" name=""/>
        <dsp:cNvSpPr/>
      </dsp:nvSpPr>
      <dsp:spPr>
        <a:xfrm>
          <a:off x="0" y="0"/>
          <a:ext cx="6995120" cy="91683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Возможность получения квалификации магистра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зарубежного регионоведения со знанием двух и более иностранных языков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995120" cy="916834"/>
      </dsp:txXfrm>
    </dsp:sp>
    <dsp:sp modelId="{1919D231-B193-4155-96DB-13B9E779E3E0}">
      <dsp:nvSpPr>
        <dsp:cNvPr id="0" name=""/>
        <dsp:cNvSpPr/>
      </dsp:nvSpPr>
      <dsp:spPr>
        <a:xfrm>
          <a:off x="0" y="1127302"/>
          <a:ext cx="6995120" cy="784144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Индивидуальный подход к каждому обучаемому (языковая группа 10 – 12 чел.); </a:t>
          </a:r>
          <a:endParaRPr lang="ru-RU" sz="18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127302"/>
        <a:ext cx="6995120" cy="784144"/>
      </dsp:txXfrm>
    </dsp:sp>
    <dsp:sp modelId="{86B73600-188C-48C1-AC6D-6310F2B7CD00}">
      <dsp:nvSpPr>
        <dsp:cNvPr id="0" name=""/>
        <dsp:cNvSpPr/>
      </dsp:nvSpPr>
      <dsp:spPr>
        <a:xfrm>
          <a:off x="0" y="2092886"/>
          <a:ext cx="6995120" cy="88829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Высокий 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квалификации преподавателей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имеющие большой опыт научно-исследовательской и педагогической работы; </a:t>
          </a:r>
        </a:p>
      </dsp:txBody>
      <dsp:txXfrm>
        <a:off x="0" y="2092886"/>
        <a:ext cx="6995120" cy="888293"/>
      </dsp:txXfrm>
    </dsp:sp>
    <dsp:sp modelId="{417C574C-ED93-4876-A358-6980302FEEF6}">
      <dsp:nvSpPr>
        <dsp:cNvPr id="0" name=""/>
        <dsp:cNvSpPr/>
      </dsp:nvSpPr>
      <dsp:spPr>
        <a:xfrm>
          <a:off x="0" y="3162620"/>
          <a:ext cx="6995120" cy="79223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Современные формы и методы обучения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(лекции-диалоги, дискуссии, круглые столы, мастер-классы, научно-исследовательские семинары); </a:t>
          </a:r>
        </a:p>
      </dsp:txBody>
      <dsp:txXfrm>
        <a:off x="0" y="3162620"/>
        <a:ext cx="6995120" cy="792235"/>
      </dsp:txXfrm>
    </dsp:sp>
    <dsp:sp modelId="{23B1CA20-614E-4604-A4A6-D25BF1C77DB3}">
      <dsp:nvSpPr>
        <dsp:cNvPr id="0" name=""/>
        <dsp:cNvSpPr/>
      </dsp:nvSpPr>
      <dsp:spPr>
        <a:xfrm>
          <a:off x="0" y="4136295"/>
          <a:ext cx="6995120" cy="83609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Возможность обучения без отрыва от трудовой деятельности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22-часовая учебная неделя (занятия – четыре раза в неделю с 18.00). </a:t>
          </a:r>
        </a:p>
      </dsp:txBody>
      <dsp:txXfrm>
        <a:off x="0" y="4136295"/>
        <a:ext cx="6995120" cy="83609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DCA742-5313-448A-8A7C-5285951B276F}">
      <dsp:nvSpPr>
        <dsp:cNvPr id="0" name=""/>
        <dsp:cNvSpPr/>
      </dsp:nvSpPr>
      <dsp:spPr>
        <a:xfrm rot="5400000">
          <a:off x="-260426" y="261205"/>
          <a:ext cx="1736173" cy="1215321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 rot="5400000">
        <a:off x="-260426" y="261205"/>
        <a:ext cx="1736173" cy="1215321"/>
      </dsp:txXfrm>
    </dsp:sp>
    <dsp:sp modelId="{867EF4B9-C6BA-45E6-8640-86E3EAB5E1EF}">
      <dsp:nvSpPr>
        <dsp:cNvPr id="0" name=""/>
        <dsp:cNvSpPr/>
      </dsp:nvSpPr>
      <dsp:spPr>
        <a:xfrm rot="5400000">
          <a:off x="4039848" y="-2823747"/>
          <a:ext cx="1128512" cy="67775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Эксперты российских государственных ведомств, занимающихся региональной проблематикой;</a:t>
          </a:r>
          <a:endParaRPr lang="ru-RU" sz="2400" kern="1200" dirty="0"/>
        </a:p>
      </dsp:txBody>
      <dsp:txXfrm rot="5400000">
        <a:off x="4039848" y="-2823747"/>
        <a:ext cx="1128512" cy="6777566"/>
      </dsp:txXfrm>
    </dsp:sp>
    <dsp:sp modelId="{EAFFF964-9C69-432E-98CF-1070BFD8583F}">
      <dsp:nvSpPr>
        <dsp:cNvPr id="0" name=""/>
        <dsp:cNvSpPr/>
      </dsp:nvSpPr>
      <dsp:spPr>
        <a:xfrm rot="5400000">
          <a:off x="-260426" y="1804607"/>
          <a:ext cx="1736173" cy="1215321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 rot="5400000">
        <a:off x="-260426" y="1804607"/>
        <a:ext cx="1736173" cy="1215321"/>
      </dsp:txXfrm>
    </dsp:sp>
    <dsp:sp modelId="{ADC1683E-4DA4-4B22-9405-CE4BDCC993B9}">
      <dsp:nvSpPr>
        <dsp:cNvPr id="0" name=""/>
        <dsp:cNvSpPr/>
      </dsp:nvSpPr>
      <dsp:spPr>
        <a:xfrm rot="5400000">
          <a:off x="4039848" y="-1280345"/>
          <a:ext cx="1128512" cy="67775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Специалисты-регионоведы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единопрофильных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кафедр российских вузов;</a:t>
          </a:r>
          <a:endParaRPr lang="ru-RU" sz="2400" kern="1200" dirty="0"/>
        </a:p>
      </dsp:txBody>
      <dsp:txXfrm rot="5400000">
        <a:off x="4039848" y="-1280345"/>
        <a:ext cx="1128512" cy="6777566"/>
      </dsp:txXfrm>
    </dsp:sp>
    <dsp:sp modelId="{EC0DEA78-134F-4744-B5DA-59EBAF6276EF}">
      <dsp:nvSpPr>
        <dsp:cNvPr id="0" name=""/>
        <dsp:cNvSpPr/>
      </dsp:nvSpPr>
      <dsp:spPr>
        <a:xfrm rot="5400000">
          <a:off x="-260426" y="3348009"/>
          <a:ext cx="1736173" cy="1215321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 rot="5400000">
        <a:off x="-260426" y="3348009"/>
        <a:ext cx="1736173" cy="1215321"/>
      </dsp:txXfrm>
    </dsp:sp>
    <dsp:sp modelId="{E7AFD465-1754-4A54-BE3F-72632F816EA8}">
      <dsp:nvSpPr>
        <dsp:cNvPr id="0" name=""/>
        <dsp:cNvSpPr/>
      </dsp:nvSpPr>
      <dsp:spPr>
        <a:xfrm rot="5400000">
          <a:off x="4039848" y="263056"/>
          <a:ext cx="1128512" cy="67775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Ведущие сотрудники частных компаний и фирм</a:t>
          </a:r>
          <a:endParaRPr lang="ru-RU" sz="2400" kern="1200" dirty="0"/>
        </a:p>
      </dsp:txBody>
      <dsp:txXfrm rot="5400000">
        <a:off x="4039848" y="263056"/>
        <a:ext cx="1128512" cy="6777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583F2-09DB-4CB9-A826-F70E92CAACC9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D651A-9A75-486A-917F-654F74BC1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D651A-9A75-486A-917F-654F74BC19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725144"/>
            <a:ext cx="4032448" cy="17526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 </a:t>
            </a:r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Зав. кафедрой теории регионоведения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к.э.н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Макаренко В.В.</a:t>
            </a:r>
          </a:p>
          <a:p>
            <a:pPr algn="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тел.: 8-499-246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89</a:t>
            </a:r>
          </a:p>
          <a:p>
            <a:pPr algn="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e-mail -  theorreg@gmail.com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4624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 образования и науки Российской Федерации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 бюджетное образовательное учреждение высшего образования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«Московский государственный лингвистический университет»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(ФГБОУ ВО МГЛУ)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Federal State Budgetary Educational Institution of Higher Education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«Moscow State Linguistic University»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(MSLU)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22690" y="1414517"/>
            <a:ext cx="56489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ИНСТИТУТ МЕЖДУНАРОДНЫХ ОТНОШЕНИЙ </a:t>
            </a:r>
            <a:endParaRPr lang="en-US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 СОЦИАЛЬНО-ПОЛИТИЧЕСКИХ НАУК</a:t>
            </a:r>
            <a:endParaRPr lang="ru-RU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47664" y="2132856"/>
            <a:ext cx="6192688" cy="2520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475656" y="2276872"/>
            <a:ext cx="63367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Направление подготовки: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«ЗАРУБЕЖНОЕ РЕГИОНОВЕДЕНИЕ»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3284984"/>
            <a:ext cx="32403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Бакалавриат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Направленность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Регионы Евразии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95936" y="3284984"/>
            <a:ext cx="374441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Магистратура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Направленность  подготовки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Евразийские региональные исследования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Региональные интеграционные     процессы в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рамках ШОС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6826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КОНКУРЕНТНЫЕ ПРЕИМУЩЕСТВА: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691680" y="1124744"/>
          <a:ext cx="699512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трелка вправо 9"/>
          <p:cNvSpPr/>
          <p:nvPr/>
        </p:nvSpPr>
        <p:spPr>
          <a:xfrm>
            <a:off x="467544" y="1412776"/>
            <a:ext cx="792088" cy="432048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67544" y="2420888"/>
            <a:ext cx="792088" cy="432048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39552" y="3429000"/>
            <a:ext cx="792088" cy="432048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39552" y="4509120"/>
            <a:ext cx="792088" cy="432048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39552" y="5517232"/>
            <a:ext cx="792088" cy="432048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 УЧЕБНОМ ПРОЦЕССЕ ПРИНИМАЮТ УЧАСТИЕ: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611560" y="1628800"/>
          <a:ext cx="79928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116632"/>
            <a:ext cx="8064896" cy="12241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С 2009 года кафедра теории регионоведения МГЛУ является головной(базовой) по подготовке магистров - регионоведов в рамках «Университет Шанхайской организации сотрудничества».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4581128"/>
            <a:ext cx="7992888" cy="20162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Студенты, проходящие обучение в магистратуре МГЛУ по направлению подготовки «Зарубежное регионоведение» имеют возможность пройти включенное обучение в течение одного-двух семестров в головных (базовых) вузах ШОС, где они получают диплом Университета ШОС. По окончании всего курса обучения они получают в своем вузе (МГЛУ) диплом магистра регионоведения.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C:\Documents and Settings\Babaev\Рабочий стол\пекинский пед университет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3672408" cy="26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Babaev\Мои документы\Загрузки\P_20151006_09141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772816"/>
            <a:ext cx="3960440" cy="26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крупных сырьевых (нефтяных, газовых, деревообрабатывающих) компаниях с разветвленной сетью международных связей; 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представительствах фирм - как в России, так и за рубежом; 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консалтинговых и информагентствах, СМИ, комитеты по культурным связям;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Торгово-промышленных палатах;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Министерстве иностранных дел.</a:t>
            </a:r>
          </a:p>
          <a:p>
            <a:pPr lvl="0"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качестве: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государственного служащего;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политических консультантов и аналитиков;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маркетологов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научно-исследовательских работников.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-27384"/>
            <a:ext cx="9143999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5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Выпускники продолжают профессиональную</a:t>
            </a:r>
          </a:p>
          <a:p>
            <a:pPr algn="ctr"/>
            <a:r>
              <a:rPr lang="ru-RU" sz="35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карьеру в: </a:t>
            </a:r>
            <a:endParaRPr lang="ru-RU" sz="3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42088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332656"/>
          <a:ext cx="842493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067944" y="4797152"/>
            <a:ext cx="936104" cy="576064"/>
          </a:xfrm>
          <a:prstGeom prst="down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763688" y="5489848"/>
            <a:ext cx="547260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Тогда для тебя наше направление подготовки</a:t>
            </a:r>
            <a:endParaRPr lang="en-US" sz="2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«Зарубежное регионоведение». </a:t>
            </a:r>
            <a:endParaRPr lang="ru-RU" sz="20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Times New Roman" pitchFamily="18" charset="0"/>
              </a:rPr>
              <a:t> Бакалавриат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«Зарубежное регионоведение»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3717032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99992" y="1484784"/>
            <a:ext cx="4176464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 обучения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– 25 мест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 – 20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27984" y="3501008"/>
            <a:ext cx="4176464" cy="2304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 по результатам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ЕГЭ по истории(профильный);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ЕГЭ по иностранному языку;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ЕГЭ по русскому языку.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1340768"/>
            <a:ext cx="3168352" cy="51125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Профиль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Регионы Евразии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Код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.03.0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обучения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года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обучения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Очная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05878" y="1540987"/>
          <a:ext cx="5732244" cy="4644390"/>
        </p:xfrm>
        <a:graphic>
          <a:graphicData uri="http://schemas.openxmlformats.org/drawingml/2006/table">
            <a:tbl>
              <a:tblPr/>
              <a:tblGrid>
                <a:gridCol w="465305"/>
                <a:gridCol w="1078478"/>
                <a:gridCol w="585269"/>
                <a:gridCol w="465305"/>
                <a:gridCol w="461966"/>
                <a:gridCol w="367283"/>
                <a:gridCol w="367283"/>
                <a:gridCol w="367283"/>
                <a:gridCol w="787036"/>
                <a:gridCol w="787036"/>
              </a:tblGrid>
              <a:tr h="4743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Направление подготовки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Конкурсная ситуация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2016 г.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(бюджетные места)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человек на место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Проходные баллы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2016 г.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Бюджетные места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 2017 г.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Договорные места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2017 г.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Языки обучения набора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2017 г.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Бюджетная основа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Договорная основа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Бакалав-риат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Магистра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-тура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Бакалав-риат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Магистра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-тура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96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Международные отношения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50,39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315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193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немецкий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французский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китайский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арабский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7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Политология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18,35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немецкий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французский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испанский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7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Социология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17,77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немецкий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французский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испанский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9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Журналистика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33,72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193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немецкий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испанский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7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Культурология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32,67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256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182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немецкий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французский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арабский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96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Зарубежное регионоведение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60,09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немецкий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итальянский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финский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китайский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85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Реклама и связи с общественностью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265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немецкий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французский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испанский</a:t>
                      </a: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004" marR="290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1996" y="315725"/>
            <a:ext cx="84600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КОНКУРСНАЯ СИТУАЦИЯ, ПРОХОДНЫЕ БАЛЛЫ ПРИ ЗАЧИСЛЕНИИ В 2016 ГОДУ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БЮДЖЕТНЫЕ И ДОГОВОРНЫЕ МЕСТА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1052735"/>
          <a:ext cx="8208911" cy="5430083"/>
        </p:xfrm>
        <a:graphic>
          <a:graphicData uri="http://schemas.openxmlformats.org/drawingml/2006/table">
            <a:tbl>
              <a:tblPr/>
              <a:tblGrid>
                <a:gridCol w="496452"/>
                <a:gridCol w="1903074"/>
                <a:gridCol w="992908"/>
                <a:gridCol w="744681"/>
                <a:gridCol w="827424"/>
                <a:gridCol w="910166"/>
                <a:gridCol w="827424"/>
                <a:gridCol w="744681"/>
                <a:gridCol w="762101"/>
              </a:tblGrid>
              <a:tr h="6085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Направление подготовки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Конкурсная ситуация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2016 г.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(бюджетные места)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человек на место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Проходные баллы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2016 г.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Бюджетные места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2017 г.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Договорные места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2017 г.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4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Бюджетная основа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Договорная основа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Бакалав-риат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Магистра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-тура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Бакалав-риат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Магистра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-тура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2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Международные отношения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50,39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193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45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Зарубежное регионоведение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60,09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867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Журналистика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33,72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193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45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Культурология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32,67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256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182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2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Политология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18,35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195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760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Реклама и связи с общественностью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265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043" marR="26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3568" y="1268760"/>
          <a:ext cx="720080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683568" y="4365104"/>
          <a:ext cx="720080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4166" y="188640"/>
            <a:ext cx="858517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/>
              <a:t>Студенты изучают два иностранных языка.</a:t>
            </a:r>
          </a:p>
          <a:p>
            <a:pPr algn="ctr"/>
            <a:r>
              <a:rPr lang="ru-RU" sz="3600" dirty="0" smtClean="0"/>
              <a:t> Основные языки это:</a:t>
            </a:r>
            <a:endParaRPr lang="ru-RU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6237312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учить еще два дополнительных языка.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УЧЕБНЫЕ КУРСЫ Бакалавриата</a:t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764704"/>
          <a:ext cx="9036496" cy="6039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371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курс	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курс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курс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курс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71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Философия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Профессионально ориентированный курс языка региона специализации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Профессионально ориентированный курс иностранного языка международного общения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Иностранный язык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международного общения)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Профессионально ориентированный курс языка региона специализации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Информационно-аналитическая работа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Безопасность жизнедеятельности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История стран(ы) региона специализации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Международное право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Внешняя политика стран(ы) региона специализации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Теория государства и права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Введение в теорию вероятностей и математическую статистику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Региональная и национальная безопасность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Социология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 и культура речи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Основы политической теории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Политическая география стран(ы) региона специализации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Социальная психология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Региональная политика ЕС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Государственное право стран(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региона специализации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Региональные конфликты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Основы регионоведения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Европейское право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Экономика стран(ы) региона специализации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Основы дипломатии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Основы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регионалистики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Культура и религия стран(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региона специализации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Региональная политика в Российской Федерации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Дипломатическое и консульское право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Теория международных отношений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Искусство стран(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региона специализации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История, культура и география страны языка международного общения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Культурно-исторические аспекты отношений России с европейскими странами</a:t>
                      </a:r>
                      <a:endParaRPr lang="ru-RU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Экономическая теория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Теоретические основы регионального развития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Литература стран(ы) региона специализации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Религии в истории Востока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Логика</a:t>
                      </a: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Региональное развитие на рубежах России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"Государственное право стран(ы) региона специализации"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Этнология стран(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региона специализации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3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ПРОХОЖДЕНИЕ ПРАКТИК</a:t>
            </a:r>
          </a:p>
          <a:p>
            <a:pPr algn="ctr">
              <a:buNone/>
            </a:pPr>
            <a:endParaRPr lang="ru-RU" sz="36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Учебная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Производственная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Преддипломная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Продолжительность: 6 недель</a:t>
            </a:r>
            <a:endParaRPr lang="ru-RU" sz="2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algn="ctr">
              <a:buNone/>
            </a:pPr>
            <a:endParaRPr lang="ru-RU" sz="2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lvl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государственных ведомствах:</a:t>
            </a:r>
          </a:p>
          <a:p>
            <a:pPr lvl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Госдума ФС РФ,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Россотрудничество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ТПП РФ, Правительство г. Москвы.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академических  институтах:</a:t>
            </a:r>
          </a:p>
          <a:p>
            <a:pPr lvl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Институт Европы РАН, Институт МЭ МО РАН, Институт востоковедения РАН, Институт стран Дальнего Востока РАН, Институт стран СНГ, и др.</a:t>
            </a:r>
          </a:p>
          <a:p>
            <a:pPr lvl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2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Магистратура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«Зарубежное регионоведение»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3717032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99992" y="1484784"/>
            <a:ext cx="4176464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 обучения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– 15 мест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 – 10 мест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27984" y="3501008"/>
            <a:ext cx="4176464" cy="2304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 по результатам собеседования: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специальности;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иностранному языку.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1340768"/>
            <a:ext cx="3384376" cy="51125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Направленность: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Евразийские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Региональные интеграционные     процессы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рамках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ШОС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Код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.04.0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обучения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года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обучения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Очная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8229600" cy="518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4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 курс	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 курс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4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История и методология комплексного зарубежного регионоведения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Иностранный язык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международного общения)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4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Проблемы безопасности и конфликты в регионе специализации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Актуальные проблемы регионоведения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4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История внешней политики стран региона специализации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Политика России в отношении региона специализации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4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Иностранный язык (язык международного общения)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Этнопсихология народов региона специализации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4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Политология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Политические системы и культуры региона специализации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4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Процесс принятия политических решений в странах региона специализации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Социально-экономическая политика стран(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региона специализации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4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4203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Иностранный язык (язык региона специализации)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Актуальные социально-экономические проблемы региона специализации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4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Основы методологии истории международных отношений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Процессы модернизации и трансформации в регионе специализации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4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Региональные подсистемы современнных международных отношений в регионе специализации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Разработка основных положений диссертационного исследования. Решение поставленных задач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4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Сравнительная политология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Глобализация и процессы регионализма в современном мире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86402" y="332656"/>
            <a:ext cx="72218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Times New Roman" pitchFamily="18" charset="0"/>
              </a:rPr>
              <a:t>УЧЕБНЫЕ КУРСЫ Магистратуры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1156</Words>
  <Application>Microsoft Office PowerPoint</Application>
  <PresentationFormat>Экран (4:3)</PresentationFormat>
  <Paragraphs>377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 Бакалавриат «Зарубежное регионоведение»  </vt:lpstr>
      <vt:lpstr>Слайд 4</vt:lpstr>
      <vt:lpstr>Слайд 5</vt:lpstr>
      <vt:lpstr>УЧЕБНЫЕ КУРСЫ Бакалавриата </vt:lpstr>
      <vt:lpstr>Слайд 7</vt:lpstr>
      <vt:lpstr>Магистратура «Зарубежное регионоведение»  </vt:lpstr>
      <vt:lpstr>Слайд 9</vt:lpstr>
      <vt:lpstr>Слайд 10</vt:lpstr>
      <vt:lpstr>В УЧЕБНОМ ПРОЦЕССЕ ПРИНИМАЮТ УЧАСТИЕ: 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Babaev</cp:lastModifiedBy>
  <cp:revision>48</cp:revision>
  <dcterms:modified xsi:type="dcterms:W3CDTF">2017-03-17T09:53:43Z</dcterms:modified>
</cp:coreProperties>
</file>