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Nunito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52" y="-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acd16a944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acd16a944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acd16a94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acd16a94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acd16a94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acd16a944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acd16a94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acd16a94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acd16a94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acd16a94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acd16a94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acd16a94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acd16a94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acd16a94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acd16a94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acd16a944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acd16a94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acd16a94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acd16a94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acd16a94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acd16a94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acd16a944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0" y="690601"/>
            <a:ext cx="5361300" cy="25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6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Лексика испанского языка</a:t>
            </a:r>
            <a:endParaRPr sz="6000" b="1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521225" y="39502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0000"/>
                </a:solidFill>
              </a:rPr>
              <a:t>Хуан Антонио Еспиноса Моран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0000"/>
                </a:solidFill>
              </a:rPr>
              <a:t>Студент Гранадского университета, студент переводческого факультета МГЛУ 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Американские языки.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Американизмов, в отношении растений, привычек или собственных природных явлений этих земель, таких, как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batata, papa, yuca, cacique, hamaca, huracán, cacao, chocolate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из науатльских, майяских, аравакских языков (в первую очередь тайно) и кечуа язык.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открытия Америки многие языки были включены из языков коренных народов, которые описывали виды, предметы, обычаи или явления, которые не встречались в Европе: помидоры, какао, табак, кукуруза, сейба, каучук, каноэ, гамак, ураган ... Безусловно, большинство из них происходит от первых языков коренных народов, с которыми были найдены испанцы, антильцы и немного меньше других с континента, таких как науатль и кечуа, хотя есть и более неопределенные термины. из языков араваков, тупинамба и африканских языков, которые внесли некоторые афронегризмы.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475" y="3107675"/>
            <a:ext cx="1627775" cy="15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819150" y="397975"/>
            <a:ext cx="75057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Другие языки: русский и чешский язык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Eсть также слова на испанском языке, которые приходят из чешского и словацкого языков. Большинство чешских з</a:t>
            </a:r>
            <a:r>
              <a:rPr lang="es" sz="1100">
                <a:latin typeface="Times New Roman"/>
                <a:ea typeface="Times New Roman"/>
                <a:cs typeface="Times New Roman"/>
                <a:sym typeface="Times New Roman"/>
              </a:rPr>
              <a:t>аимствовании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были ассимилированы в испанский из других языков, таких как французский и английский, с чешским происхождением, в качестве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pistola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или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robot.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es" sz="1100">
                <a:latin typeface="Times New Roman"/>
                <a:ea typeface="Times New Roman"/>
                <a:cs typeface="Times New Roman"/>
                <a:sym typeface="Times New Roman"/>
              </a:rPr>
              <a:t>Заимствования русского языка: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Balalaica, bolchevique, cosmonauta, dacha, dolina, estepa, gulag, inteligencia, Iván, kremlin, perestroika, samovar, sóviet, tundra и zar.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Заимствование</a:t>
            </a:r>
            <a:endParaRPr sz="36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лингвистике заи́мствование — это процесс усвоения одним языком слова, выражения или значения другого языка, а также результат этого процесса — само заимствованное слово. Заимствование является важным фактором развития и изменения лексической системы языка.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713" y="2676588"/>
            <a:ext cx="26003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Лексика испанского языка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Приблизительно 94% ежедневного использования испанского языка происходит от латыни. 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Заимствования от других языков:</a:t>
            </a:r>
            <a:endParaRPr sz="11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Палеоиспанские языки: Иберский язык, баскский язык, кельтский язык и тартессийский язык.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Европейские языки: Итальянский язык, французский язык, английский язык и  германские языки,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Арабский язык.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Американские языки.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Другие языки: русский или чешский язык.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Итальянский язык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шестнадцатом веке были введены многочисленные итальянизмы, касающиеся искусства.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течение Золотого века самым большим лексическим вкладом, который получил язык, были итальянизмы. Большинство слов, относящихся к музыке, и многие термины, относящиеся к литературе, происходят из Италии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soneto, piano, batuta...)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но есть и другие, которые происходят из других областей: banca, bisoño, etc.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25" y="2753499"/>
            <a:ext cx="2143125" cy="19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Французский язык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восемнадцатом, галлицизмы или слова взяты из французских референтов особенно моды, кулинария и бюрократия: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puré, tisú, menú, peluquín, maniquí, restaurante, carné, gala, bricolaje.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Хотя есть некоторые, которые уже находятся в Средневековье (как то же самое испанское слово), в течение Великого Веке XVII и, прежде всего, с Просвещением XVIII и установлением в эту эпоху династии Бурбонов в Испании, приспособлены много галлицизм разных типов и почти все острые, хотя они доминируют над модой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tisú, corsé, peluquín…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гастрономия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bombón, fuagrás...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администрация (buró, carnet).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 такое знакомое слово, как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papá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было произнесено по-французски. И наоборот, некоторые лексические заимствования, сделанные испанцами на французский язык, такие как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 pourri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вернулись к испанскому языку в качестве метафоры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popurrí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275" y="3171625"/>
            <a:ext cx="1933575" cy="16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Английский язык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двадцатом веке усилилось давление английского языка в области технологий, информатики, науки и спорта: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set, penalti, fútbol, e-mail, Internet, software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Все это известно как заимствования. Тем не менее, в последние годы Королевская академия испанского языка приложила большие усилия, чтобы избежать использования этих слов, предлагая альтернативы, более соответствующие традиционному испанскому правописанию.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Хотя большинство из этих инициатив укоренились в обществе, некоторые предложения не было много приема, несмотря на то, рекомендуется лингвистическими учреждениями. В целом, Америка более восприимчива к английским займам или англицизмам, в основном из-за ближайшего контакта с США.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598" y="3516925"/>
            <a:ext cx="2055175" cy="13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Английский язык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течение 19-го века, с промышленной революцией и романтизмом, начали появляться первые англицизмы или слова английского языка. Но это со времен Второй мировой войны, когда есть большое нарушение англицизмов в целом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bar, living, lunch, bacon, parking, panties, hockey, bye, estándar, wáter, hippie...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технические особенности в частности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burnout, lifting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особенно в трех конкретных областях: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Экономика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trust, stock, holding, dumping, crack...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Технологии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escanear, hardware, e-mail, router, feedback, spin, spray, walkman...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Шоу и спорт: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best-seller, thriller, strip-tease, star system, beat, trailer, travelling, golf, tennis, set, eagle, single, hobby, show, misss, rock and roll, cool, drive, reality, top less...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Германские языки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Поселение германских народов, как вестготы, вандалы или швабов вставлено множество имен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Enrique, Gonzalo, Rodrigo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их соответствующие фамилии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Enríquez, González, Rodríguez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суффикс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-engo 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словах как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Realengo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словарный запас относительно война как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yelmo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espía.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Словарь древнегерманского происхождения, более конкретно, вестготский, состоит в основном из воинственных терминов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guardia, yelmo, espuela, guerra...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цветов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blanco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суффикса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-eng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собственных именах эти германские языки имели большую величину лингвистический кредит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Ricardo, Alberto,, Guzmán, Alvarado, Guerra o Guerrero, Estrada, etc.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Арабский язык</a:t>
            </a:r>
            <a:endParaRPr sz="36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Мусульманская эпоха уступила место принятию многочисленных арабизмов. В морфологии следует отметить, что суффикс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гентизмов, таких как 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ceutí 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israelí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происходит от арабского языка</a:t>
            </a: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 арабского на испанский было наиболее важным после латыни. Мы находим слова арабского происхождения во всех областях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alcalde, almohada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и, поскольку это был язык суперстрата и культуры, он использовался в качестве посредника при переводе научно-технических текстов, что привело к возникновению большого числа технических аспектов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algoritmo, logaritmo, cenit, nadir, azimut...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Кроме того, существует множество географических названий арабского происхождения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Guadiana, Guadalquivir, Alhambra, Albacete, Almadén, Cuenca...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антропонимов (</a:t>
            </a:r>
            <a:r>
              <a:rPr lang="es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Guadalupe, Fátima, Almudena, Ismael...)</a:t>
            </a:r>
            <a:r>
              <a:rPr lang="e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589" y="3107675"/>
            <a:ext cx="2574086" cy="17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Экран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Nunito</vt:lpstr>
      <vt:lpstr>Calibri</vt:lpstr>
      <vt:lpstr>Times New Roman</vt:lpstr>
      <vt:lpstr>Shift</vt:lpstr>
      <vt:lpstr>Лексика испанского языка</vt:lpstr>
      <vt:lpstr>Заимствование </vt:lpstr>
      <vt:lpstr>Лексика испанского языка</vt:lpstr>
      <vt:lpstr>Итальянский язык</vt:lpstr>
      <vt:lpstr>Французский язык</vt:lpstr>
      <vt:lpstr>Английский язык</vt:lpstr>
      <vt:lpstr>Английский язык</vt:lpstr>
      <vt:lpstr>Германские языки</vt:lpstr>
      <vt:lpstr> Арабский язык</vt:lpstr>
      <vt:lpstr>Американские языки.</vt:lpstr>
      <vt:lpstr>Другие языки: русский и чешский язык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Лексика испанского языка</dc:title>
  <dc:creator>Колесов Сергей Александрович</dc:creator>
  <cp:lastModifiedBy>s.kolesov</cp:lastModifiedBy>
  <cp:revision>1</cp:revision>
  <dcterms:modified xsi:type="dcterms:W3CDTF">2019-02-05T13:03:04Z</dcterms:modified>
</cp:coreProperties>
</file>